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Patua One"/>
      <p:regular r:id="rId45"/>
    </p:embeddedFont>
    <p:embeddedFont>
      <p:font typeface="Fira Sans Medium"/>
      <p:regular r:id="rId46"/>
      <p:bold r:id="rId47"/>
      <p:italic r:id="rId48"/>
      <p:boldItalic r:id="rId49"/>
    </p:embeddedFont>
    <p:embeddedFont>
      <p:font typeface="Fira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FiraSansMedium-regular.fntdata"/><Relationship Id="rId45" Type="http://schemas.openxmlformats.org/officeDocument/2006/relationships/font" Target="fonts/Patua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Medium-italic.fntdata"/><Relationship Id="rId47" Type="http://schemas.openxmlformats.org/officeDocument/2006/relationships/font" Target="fonts/FiraSansMedium-bold.fntdata"/><Relationship Id="rId49" Type="http://schemas.openxmlformats.org/officeDocument/2006/relationships/font" Target="fonts/Fira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-bold.fntdata"/><Relationship Id="rId50" Type="http://schemas.openxmlformats.org/officeDocument/2006/relationships/font" Target="fonts/FiraSans-regular.fntdata"/><Relationship Id="rId53" Type="http://schemas.openxmlformats.org/officeDocument/2006/relationships/font" Target="fonts/FiraSans-boldItalic.fntdata"/><Relationship Id="rId52" Type="http://schemas.openxmlformats.org/officeDocument/2006/relationships/font" Target="fonts/Fira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9a442962ea_1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29a442962ea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9a442962ea_1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29a442962ea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29a04fbc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29a04fbc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DA is great for classifying. Here the output is 2 classes, </a:t>
            </a:r>
            <a:r>
              <a:rPr lang="en-US"/>
              <a:t>high</a:t>
            </a:r>
            <a:r>
              <a:rPr lang="en-US"/>
              <a:t> and 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Curious about lifestyles of elite students -&gt; learn from them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9a04fbcf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9a04fbcf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to Bachelors Ss VGU year 2,3,4, send 3 times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79 responses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change column names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99e7113f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299e7113f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9a04fbcfc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9a04fbcfc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29a04fbcfc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29a04fbcfc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string into floats (numeric in R)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9a04fbcfc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9a04fbcfc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How we get to Performance Type?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target var? predictor var?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99f84470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99f84470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9a442962e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9a442962e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9a442962ea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9a442962ea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9a442962ea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9a442962ea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29a442962ea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29a442962ea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9a442962ea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9a442962ea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5" name="Google Shape;12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9a442962ea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9a442962ea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9a8594cc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29a8594cc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9a8594ccd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9a8594ccd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9ab75dbd1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29ab75dbd1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9ab75dbd1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9ab75dbd1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9ab75dbd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9ab75dbd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9ab75dbd16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9ab75dbd16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9ab75dbd16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29ab75dbd16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9ab75dbd16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29ab75dbd16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9ab75dbd16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9ab75dbd16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9ab75dbd16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9ab75dbd16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29ab75dbd16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29ab75dbd16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9ab75dbd16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29ab75dbd16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9ab75dbd16_1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5" name="Google Shape;1595;g29ab75dbd16_1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a353565b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29a353565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9a353565b6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29a353565b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9a442962e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29a442962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9a442962ea_1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29a442962e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806875" y="1233863"/>
            <a:ext cx="46239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806875" y="3429288"/>
            <a:ext cx="40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5873852" y="-620814"/>
            <a:ext cx="1360976" cy="1524246"/>
            <a:chOff x="1547764" y="3317808"/>
            <a:chExt cx="1179560" cy="1321066"/>
          </a:xfrm>
        </p:grpSpPr>
        <p:sp>
          <p:nvSpPr>
            <p:cNvPr id="12" name="Google Shape;12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65974" y="1543083"/>
            <a:ext cx="880423" cy="986440"/>
            <a:chOff x="1547764" y="3317808"/>
            <a:chExt cx="1179560" cy="1321066"/>
          </a:xfrm>
        </p:grpSpPr>
        <p:sp>
          <p:nvSpPr>
            <p:cNvPr id="16" name="Google Shape;16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393425" y="4645709"/>
            <a:ext cx="880423" cy="986440"/>
            <a:chOff x="1547764" y="3317808"/>
            <a:chExt cx="1179560" cy="1321066"/>
          </a:xfrm>
        </p:grpSpPr>
        <p:sp>
          <p:nvSpPr>
            <p:cNvPr id="20" name="Google Shape;20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175783" y="722965"/>
            <a:ext cx="471117" cy="527765"/>
            <a:chOff x="1547764" y="3317808"/>
            <a:chExt cx="1179560" cy="1321066"/>
          </a:xfrm>
        </p:grpSpPr>
        <p:sp>
          <p:nvSpPr>
            <p:cNvPr id="24" name="Google Shape;24;p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094225" y="1840700"/>
            <a:ext cx="39852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idx="2" type="title"/>
          </p:nvPr>
        </p:nvSpPr>
        <p:spPr>
          <a:xfrm>
            <a:off x="1094225" y="1027675"/>
            <a:ext cx="1224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1094225" y="3402425"/>
            <a:ext cx="2850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>
            <a:off x="3328040" y="-762114"/>
            <a:ext cx="1360976" cy="1524246"/>
            <a:chOff x="1547764" y="3317808"/>
            <a:chExt cx="1179560" cy="1321066"/>
          </a:xfrm>
        </p:grpSpPr>
        <p:sp>
          <p:nvSpPr>
            <p:cNvPr id="32" name="Google Shape;32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3"/>
          <p:cNvGrpSpPr/>
          <p:nvPr/>
        </p:nvGrpSpPr>
        <p:grpSpPr>
          <a:xfrm>
            <a:off x="-318350" y="1313997"/>
            <a:ext cx="880423" cy="986440"/>
            <a:chOff x="1547764" y="3317808"/>
            <a:chExt cx="1179560" cy="1321066"/>
          </a:xfrm>
        </p:grpSpPr>
        <p:sp>
          <p:nvSpPr>
            <p:cNvPr id="36" name="Google Shape;36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394746" y="4190039"/>
            <a:ext cx="636962" cy="713376"/>
            <a:chOff x="1547764" y="3317808"/>
            <a:chExt cx="1179560" cy="1321066"/>
          </a:xfrm>
        </p:grpSpPr>
        <p:sp>
          <p:nvSpPr>
            <p:cNvPr id="40" name="Google Shape;40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8639325" y="829012"/>
            <a:ext cx="751615" cy="841784"/>
            <a:chOff x="1547764" y="3317808"/>
            <a:chExt cx="1179560" cy="1321066"/>
          </a:xfrm>
        </p:grpSpPr>
        <p:sp>
          <p:nvSpPr>
            <p:cNvPr id="44" name="Google Shape;44;p3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720000" y="51723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2" type="title"/>
          </p:nvPr>
        </p:nvSpPr>
        <p:spPr>
          <a:xfrm>
            <a:off x="769313" y="3192600"/>
            <a:ext cx="227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" name="Google Shape;50;p4"/>
          <p:cNvSpPr txBox="1"/>
          <p:nvPr>
            <p:ph idx="1" type="subTitle"/>
          </p:nvPr>
        </p:nvSpPr>
        <p:spPr>
          <a:xfrm>
            <a:off x="769325" y="3586775"/>
            <a:ext cx="2276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3" type="title"/>
          </p:nvPr>
        </p:nvSpPr>
        <p:spPr>
          <a:xfrm>
            <a:off x="3433942" y="3192600"/>
            <a:ext cx="227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" name="Google Shape;52;p4"/>
          <p:cNvSpPr txBox="1"/>
          <p:nvPr>
            <p:ph idx="4" type="subTitle"/>
          </p:nvPr>
        </p:nvSpPr>
        <p:spPr>
          <a:xfrm>
            <a:off x="3433949" y="3586775"/>
            <a:ext cx="2276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5" type="title"/>
          </p:nvPr>
        </p:nvSpPr>
        <p:spPr>
          <a:xfrm>
            <a:off x="6098578" y="3192600"/>
            <a:ext cx="227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" name="Google Shape;54;p4"/>
          <p:cNvSpPr txBox="1"/>
          <p:nvPr>
            <p:ph idx="6" type="subTitle"/>
          </p:nvPr>
        </p:nvSpPr>
        <p:spPr>
          <a:xfrm>
            <a:off x="6098581" y="3586775"/>
            <a:ext cx="2276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5" name="Google Shape;55;p4"/>
          <p:cNvGrpSpPr/>
          <p:nvPr/>
        </p:nvGrpSpPr>
        <p:grpSpPr>
          <a:xfrm>
            <a:off x="-734523" y="207861"/>
            <a:ext cx="1360976" cy="1524246"/>
            <a:chOff x="1547764" y="3317808"/>
            <a:chExt cx="1179560" cy="1321066"/>
          </a:xfrm>
        </p:grpSpPr>
        <p:sp>
          <p:nvSpPr>
            <p:cNvPr id="56" name="Google Shape;56;p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8374674" y="266733"/>
            <a:ext cx="880423" cy="986440"/>
            <a:chOff x="1547764" y="3317808"/>
            <a:chExt cx="1179560" cy="1321066"/>
          </a:xfrm>
        </p:grpSpPr>
        <p:sp>
          <p:nvSpPr>
            <p:cNvPr id="60" name="Google Shape;60;p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63;p4"/>
          <p:cNvGrpSpPr/>
          <p:nvPr/>
        </p:nvGrpSpPr>
        <p:grpSpPr>
          <a:xfrm>
            <a:off x="173475" y="4474334"/>
            <a:ext cx="880423" cy="986440"/>
            <a:chOff x="1547764" y="3317808"/>
            <a:chExt cx="1179560" cy="1321066"/>
          </a:xfrm>
        </p:grpSpPr>
        <p:sp>
          <p:nvSpPr>
            <p:cNvPr id="64" name="Google Shape;64;p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4"/>
          <p:cNvGrpSpPr/>
          <p:nvPr/>
        </p:nvGrpSpPr>
        <p:grpSpPr>
          <a:xfrm>
            <a:off x="8374684" y="4295017"/>
            <a:ext cx="559938" cy="627110"/>
            <a:chOff x="1547764" y="3317808"/>
            <a:chExt cx="1179560" cy="1321066"/>
          </a:xfrm>
        </p:grpSpPr>
        <p:sp>
          <p:nvSpPr>
            <p:cNvPr id="68" name="Google Shape;68;p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/>
          <p:nvPr>
            <p:ph type="title"/>
          </p:nvPr>
        </p:nvSpPr>
        <p:spPr>
          <a:xfrm>
            <a:off x="713225" y="2055350"/>
            <a:ext cx="32391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3" name="Google Shape;73;p5"/>
          <p:cNvGrpSpPr/>
          <p:nvPr/>
        </p:nvGrpSpPr>
        <p:grpSpPr>
          <a:xfrm>
            <a:off x="173708" y="362165"/>
            <a:ext cx="471117" cy="527765"/>
            <a:chOff x="1547764" y="3317808"/>
            <a:chExt cx="1179560" cy="1321066"/>
          </a:xfrm>
        </p:grpSpPr>
        <p:sp>
          <p:nvSpPr>
            <p:cNvPr id="74" name="Google Shape;74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5"/>
          <p:cNvGrpSpPr/>
          <p:nvPr/>
        </p:nvGrpSpPr>
        <p:grpSpPr>
          <a:xfrm>
            <a:off x="8238781" y="4408203"/>
            <a:ext cx="593436" cy="664761"/>
            <a:chOff x="1547764" y="3317808"/>
            <a:chExt cx="1179560" cy="1321066"/>
          </a:xfrm>
        </p:grpSpPr>
        <p:sp>
          <p:nvSpPr>
            <p:cNvPr id="78" name="Google Shape;78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5"/>
          <p:cNvGrpSpPr/>
          <p:nvPr/>
        </p:nvGrpSpPr>
        <p:grpSpPr>
          <a:xfrm>
            <a:off x="91420" y="4274744"/>
            <a:ext cx="1243610" cy="1393328"/>
            <a:chOff x="1547764" y="3317808"/>
            <a:chExt cx="1179560" cy="1321066"/>
          </a:xfrm>
        </p:grpSpPr>
        <p:sp>
          <p:nvSpPr>
            <p:cNvPr id="82" name="Google Shape;82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5"/>
          <p:cNvGrpSpPr/>
          <p:nvPr/>
        </p:nvGrpSpPr>
        <p:grpSpPr>
          <a:xfrm>
            <a:off x="5138171" y="-379770"/>
            <a:ext cx="1028458" cy="1151838"/>
            <a:chOff x="1547764" y="3317808"/>
            <a:chExt cx="1179560" cy="1321066"/>
          </a:xfrm>
        </p:grpSpPr>
        <p:sp>
          <p:nvSpPr>
            <p:cNvPr id="86" name="Google Shape;86;p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5"/>
          <p:cNvSpPr txBox="1"/>
          <p:nvPr>
            <p:ph idx="1" type="subTitle"/>
          </p:nvPr>
        </p:nvSpPr>
        <p:spPr>
          <a:xfrm>
            <a:off x="713225" y="3262175"/>
            <a:ext cx="32391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2191950" y="1937550"/>
            <a:ext cx="47601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6"/>
          <p:cNvSpPr txBox="1"/>
          <p:nvPr>
            <p:ph idx="2" type="title"/>
          </p:nvPr>
        </p:nvSpPr>
        <p:spPr>
          <a:xfrm>
            <a:off x="3936450" y="1027675"/>
            <a:ext cx="127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3" name="Google Shape;93;p6"/>
          <p:cNvSpPr txBox="1"/>
          <p:nvPr>
            <p:ph idx="1" type="subTitle"/>
          </p:nvPr>
        </p:nvSpPr>
        <p:spPr>
          <a:xfrm>
            <a:off x="3093000" y="3402425"/>
            <a:ext cx="2958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4" name="Google Shape;94;p6"/>
          <p:cNvGrpSpPr/>
          <p:nvPr/>
        </p:nvGrpSpPr>
        <p:grpSpPr>
          <a:xfrm>
            <a:off x="-301730" y="3658551"/>
            <a:ext cx="603462" cy="675858"/>
            <a:chOff x="1547764" y="3317808"/>
            <a:chExt cx="1179560" cy="1321066"/>
          </a:xfrm>
        </p:grpSpPr>
        <p:sp>
          <p:nvSpPr>
            <p:cNvPr id="95" name="Google Shape;95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8840432" y="182818"/>
            <a:ext cx="636962" cy="713376"/>
            <a:chOff x="1547764" y="3317808"/>
            <a:chExt cx="1179560" cy="1321066"/>
          </a:xfrm>
        </p:grpSpPr>
        <p:sp>
          <p:nvSpPr>
            <p:cNvPr id="99" name="Google Shape;99;p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4929175" y="1840700"/>
            <a:ext cx="31968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" name="Google Shape;104;p7"/>
          <p:cNvSpPr txBox="1"/>
          <p:nvPr>
            <p:ph idx="2" type="title"/>
          </p:nvPr>
        </p:nvSpPr>
        <p:spPr>
          <a:xfrm>
            <a:off x="6854875" y="1027675"/>
            <a:ext cx="127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5" name="Google Shape;105;p7"/>
          <p:cNvSpPr txBox="1"/>
          <p:nvPr>
            <p:ph idx="1" type="subTitle"/>
          </p:nvPr>
        </p:nvSpPr>
        <p:spPr>
          <a:xfrm>
            <a:off x="5167975" y="3402425"/>
            <a:ext cx="2958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6" name="Google Shape;106;p7"/>
          <p:cNvGrpSpPr/>
          <p:nvPr/>
        </p:nvGrpSpPr>
        <p:grpSpPr>
          <a:xfrm>
            <a:off x="8242215" y="-762114"/>
            <a:ext cx="1360976" cy="1524246"/>
            <a:chOff x="1547764" y="3317808"/>
            <a:chExt cx="1179560" cy="1321066"/>
          </a:xfrm>
        </p:grpSpPr>
        <p:sp>
          <p:nvSpPr>
            <p:cNvPr id="107" name="Google Shape;107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4602751" y="4467110"/>
            <a:ext cx="533162" cy="597121"/>
            <a:chOff x="1547764" y="3317808"/>
            <a:chExt cx="1179560" cy="1321066"/>
          </a:xfrm>
        </p:grpSpPr>
        <p:sp>
          <p:nvSpPr>
            <p:cNvPr id="111" name="Google Shape;111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7"/>
          <p:cNvGrpSpPr/>
          <p:nvPr/>
        </p:nvGrpSpPr>
        <p:grpSpPr>
          <a:xfrm>
            <a:off x="5401160" y="182805"/>
            <a:ext cx="636962" cy="713376"/>
            <a:chOff x="1547764" y="3317808"/>
            <a:chExt cx="1179560" cy="1321066"/>
          </a:xfrm>
        </p:grpSpPr>
        <p:sp>
          <p:nvSpPr>
            <p:cNvPr id="115" name="Google Shape;115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7"/>
          <p:cNvGrpSpPr/>
          <p:nvPr/>
        </p:nvGrpSpPr>
        <p:grpSpPr>
          <a:xfrm>
            <a:off x="8061043" y="3961985"/>
            <a:ext cx="984343" cy="1102430"/>
            <a:chOff x="1547764" y="3317808"/>
            <a:chExt cx="1179560" cy="1321066"/>
          </a:xfrm>
        </p:grpSpPr>
        <p:sp>
          <p:nvSpPr>
            <p:cNvPr id="119" name="Google Shape;119;p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9"/>
          <p:cNvGrpSpPr/>
          <p:nvPr/>
        </p:nvGrpSpPr>
        <p:grpSpPr>
          <a:xfrm>
            <a:off x="321038" y="510120"/>
            <a:ext cx="585298" cy="655512"/>
            <a:chOff x="1547764" y="3317808"/>
            <a:chExt cx="1179560" cy="1321066"/>
          </a:xfrm>
        </p:grpSpPr>
        <p:sp>
          <p:nvSpPr>
            <p:cNvPr id="125" name="Google Shape;125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9"/>
          <p:cNvGrpSpPr/>
          <p:nvPr/>
        </p:nvGrpSpPr>
        <p:grpSpPr>
          <a:xfrm>
            <a:off x="7990561" y="344658"/>
            <a:ext cx="880423" cy="986440"/>
            <a:chOff x="1547764" y="3317808"/>
            <a:chExt cx="1179560" cy="1321066"/>
          </a:xfrm>
        </p:grpSpPr>
        <p:sp>
          <p:nvSpPr>
            <p:cNvPr id="129" name="Google Shape;129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9"/>
          <p:cNvGrpSpPr/>
          <p:nvPr/>
        </p:nvGrpSpPr>
        <p:grpSpPr>
          <a:xfrm>
            <a:off x="281375" y="4115359"/>
            <a:ext cx="880423" cy="986440"/>
            <a:chOff x="1547764" y="3317808"/>
            <a:chExt cx="1179560" cy="1321066"/>
          </a:xfrm>
        </p:grpSpPr>
        <p:sp>
          <p:nvSpPr>
            <p:cNvPr id="133" name="Google Shape;133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9"/>
          <p:cNvGrpSpPr/>
          <p:nvPr/>
        </p:nvGrpSpPr>
        <p:grpSpPr>
          <a:xfrm>
            <a:off x="8174100" y="3774939"/>
            <a:ext cx="880423" cy="986044"/>
            <a:chOff x="1547764" y="3317808"/>
            <a:chExt cx="1179560" cy="1321066"/>
          </a:xfrm>
        </p:grpSpPr>
        <p:sp>
          <p:nvSpPr>
            <p:cNvPr id="137" name="Google Shape;137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1651367" y="691910"/>
            <a:ext cx="1648317" cy="1846057"/>
            <a:chOff x="1547764" y="3317808"/>
            <a:chExt cx="1179560" cy="1321066"/>
          </a:xfrm>
        </p:grpSpPr>
        <p:sp>
          <p:nvSpPr>
            <p:cNvPr id="141" name="Google Shape;141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5253968" y="2721887"/>
            <a:ext cx="1296808" cy="1453040"/>
            <a:chOff x="1547764" y="3317808"/>
            <a:chExt cx="1179560" cy="1321066"/>
          </a:xfrm>
        </p:grpSpPr>
        <p:sp>
          <p:nvSpPr>
            <p:cNvPr id="145" name="Google Shape;145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9"/>
          <p:cNvGrpSpPr/>
          <p:nvPr/>
        </p:nvGrpSpPr>
        <p:grpSpPr>
          <a:xfrm>
            <a:off x="2527402" y="3236736"/>
            <a:ext cx="1360976" cy="1524246"/>
            <a:chOff x="1547764" y="3317808"/>
            <a:chExt cx="1179560" cy="1321066"/>
          </a:xfrm>
        </p:grpSpPr>
        <p:sp>
          <p:nvSpPr>
            <p:cNvPr id="149" name="Google Shape;149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9"/>
          <p:cNvGrpSpPr/>
          <p:nvPr/>
        </p:nvGrpSpPr>
        <p:grpSpPr>
          <a:xfrm>
            <a:off x="5124877" y="75761"/>
            <a:ext cx="1360976" cy="1524246"/>
            <a:chOff x="1547764" y="3317808"/>
            <a:chExt cx="1179560" cy="1321066"/>
          </a:xfrm>
        </p:grpSpPr>
        <p:sp>
          <p:nvSpPr>
            <p:cNvPr id="153" name="Google Shape;153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>
            <a:off x="7186121" y="1975903"/>
            <a:ext cx="445166" cy="498570"/>
            <a:chOff x="1547764" y="3317808"/>
            <a:chExt cx="1179560" cy="1321066"/>
          </a:xfrm>
        </p:grpSpPr>
        <p:sp>
          <p:nvSpPr>
            <p:cNvPr id="157" name="Google Shape;157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9"/>
          <p:cNvGrpSpPr/>
          <p:nvPr/>
        </p:nvGrpSpPr>
        <p:grpSpPr>
          <a:xfrm>
            <a:off x="4115464" y="1477078"/>
            <a:ext cx="445166" cy="498834"/>
            <a:chOff x="1547764" y="3317808"/>
            <a:chExt cx="1179560" cy="1321066"/>
          </a:xfrm>
        </p:grpSpPr>
        <p:sp>
          <p:nvSpPr>
            <p:cNvPr id="161" name="Google Shape;161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713221" y="2569478"/>
            <a:ext cx="445166" cy="498570"/>
            <a:chOff x="1547764" y="3317808"/>
            <a:chExt cx="1179560" cy="1321066"/>
          </a:xfrm>
        </p:grpSpPr>
        <p:sp>
          <p:nvSpPr>
            <p:cNvPr id="165" name="Google Shape;165;p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0"/>
          <p:cNvGrpSpPr/>
          <p:nvPr/>
        </p:nvGrpSpPr>
        <p:grpSpPr>
          <a:xfrm>
            <a:off x="231599" y="238158"/>
            <a:ext cx="880423" cy="986440"/>
            <a:chOff x="1547764" y="3317808"/>
            <a:chExt cx="1179560" cy="1321066"/>
          </a:xfrm>
        </p:grpSpPr>
        <p:sp>
          <p:nvSpPr>
            <p:cNvPr id="170" name="Google Shape;170;p1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10"/>
          <p:cNvGrpSpPr/>
          <p:nvPr/>
        </p:nvGrpSpPr>
        <p:grpSpPr>
          <a:xfrm>
            <a:off x="7393425" y="4608584"/>
            <a:ext cx="880423" cy="986440"/>
            <a:chOff x="1547764" y="3317808"/>
            <a:chExt cx="1179560" cy="1321066"/>
          </a:xfrm>
        </p:grpSpPr>
        <p:sp>
          <p:nvSpPr>
            <p:cNvPr id="174" name="Google Shape;174;p1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10"/>
          <p:cNvGrpSpPr/>
          <p:nvPr/>
        </p:nvGrpSpPr>
        <p:grpSpPr>
          <a:xfrm>
            <a:off x="290083" y="4361515"/>
            <a:ext cx="471117" cy="527765"/>
            <a:chOff x="1547764" y="3317808"/>
            <a:chExt cx="1179560" cy="1321066"/>
          </a:xfrm>
        </p:grpSpPr>
        <p:sp>
          <p:nvSpPr>
            <p:cNvPr id="178" name="Google Shape;178;p1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0"/>
          <p:cNvGrpSpPr/>
          <p:nvPr/>
        </p:nvGrpSpPr>
        <p:grpSpPr>
          <a:xfrm>
            <a:off x="7581802" y="-620814"/>
            <a:ext cx="1360976" cy="1524246"/>
            <a:chOff x="1547764" y="3317808"/>
            <a:chExt cx="1179560" cy="1321066"/>
          </a:xfrm>
        </p:grpSpPr>
        <p:sp>
          <p:nvSpPr>
            <p:cNvPr id="182" name="Google Shape;182;p1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904384" y="4105742"/>
            <a:ext cx="559938" cy="627110"/>
            <a:chOff x="1547764" y="3317808"/>
            <a:chExt cx="1179560" cy="1321066"/>
          </a:xfrm>
        </p:grpSpPr>
        <p:sp>
          <p:nvSpPr>
            <p:cNvPr id="186" name="Google Shape;186;p1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0"/>
          <p:cNvGrpSpPr/>
          <p:nvPr/>
        </p:nvGrpSpPr>
        <p:grpSpPr>
          <a:xfrm>
            <a:off x="8430763" y="3706020"/>
            <a:ext cx="585298" cy="655512"/>
            <a:chOff x="1547764" y="3317808"/>
            <a:chExt cx="1179560" cy="1321066"/>
          </a:xfrm>
        </p:grpSpPr>
        <p:sp>
          <p:nvSpPr>
            <p:cNvPr id="190" name="Google Shape;190;p1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49625" y="539500"/>
            <a:ext cx="7681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b="0" i="0" sz="3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b="0" i="0" sz="3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b="0" i="0" sz="3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b="0" i="0" sz="3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b="0" i="0" sz="3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b="0" i="0" sz="3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b="0" i="0" sz="3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b="0" i="0" sz="3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ua One"/>
              <a:buNone/>
              <a:defRPr b="0" i="0" sz="3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b="0" i="0" sz="1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22.jpg"/><Relationship Id="rId5" Type="http://schemas.openxmlformats.org/officeDocument/2006/relationships/image" Target="../media/image1.png"/><Relationship Id="rId6" Type="http://schemas.openxmlformats.org/officeDocument/2006/relationships/image" Target="../media/image3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mailto:18840@student.vgu.edu.vn" TargetMode="External"/><Relationship Id="rId4" Type="http://schemas.openxmlformats.org/officeDocument/2006/relationships/hyperlink" Target="mailto:18840@student.vgu.edu.vn" TargetMode="External"/><Relationship Id="rId5" Type="http://schemas.openxmlformats.org/officeDocument/2006/relationships/hyperlink" Target="mailto:18230@student.vgu.edu.vn" TargetMode="External"/><Relationship Id="rId6" Type="http://schemas.openxmlformats.org/officeDocument/2006/relationships/hyperlink" Target="mailto:18230@student.vgu.edu.v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>
            <p:ph type="ctrTitle"/>
          </p:nvPr>
        </p:nvSpPr>
        <p:spPr>
          <a:xfrm>
            <a:off x="3956424" y="1523471"/>
            <a:ext cx="46239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lang="en-US"/>
              <a:t>Welcome Class CSE of  2020</a:t>
            </a:r>
            <a:endParaRPr/>
          </a:p>
        </p:txBody>
      </p:sp>
      <p:sp>
        <p:nvSpPr>
          <p:cNvPr id="198" name="Google Shape;198;p11"/>
          <p:cNvSpPr txBox="1"/>
          <p:nvPr>
            <p:ph idx="1" type="subTitle"/>
          </p:nvPr>
        </p:nvSpPr>
        <p:spPr>
          <a:xfrm>
            <a:off x="3846962" y="3691871"/>
            <a:ext cx="40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Patua One"/>
                <a:ea typeface="Patua One"/>
                <a:cs typeface="Patua One"/>
                <a:sym typeface="Patua One"/>
              </a:rPr>
              <a:t>Lecturer: Prof. </a:t>
            </a:r>
            <a:r>
              <a:rPr lang="en-US" sz="1800">
                <a:latin typeface="Patua One"/>
                <a:ea typeface="Patua One"/>
                <a:cs typeface="Patua One"/>
                <a:sym typeface="Patua One"/>
              </a:rPr>
              <a:t>Christina Andersson</a:t>
            </a:r>
            <a:endParaRPr sz="1800">
              <a:latin typeface="Patua One"/>
              <a:ea typeface="Patua One"/>
              <a:cs typeface="Patua One"/>
              <a:sym typeface="Patua One"/>
            </a:endParaRPr>
          </a:p>
        </p:txBody>
      </p:sp>
      <p:grpSp>
        <p:nvGrpSpPr>
          <p:cNvPr id="199" name="Google Shape;199;p11"/>
          <p:cNvGrpSpPr/>
          <p:nvPr/>
        </p:nvGrpSpPr>
        <p:grpSpPr>
          <a:xfrm>
            <a:off x="653709" y="1443064"/>
            <a:ext cx="2512291" cy="2685251"/>
            <a:chOff x="3972343" y="1592239"/>
            <a:chExt cx="1288924" cy="1488676"/>
          </a:xfrm>
        </p:grpSpPr>
        <p:sp>
          <p:nvSpPr>
            <p:cNvPr id="200" name="Google Shape;200;p11"/>
            <p:cNvSpPr/>
            <p:nvPr/>
          </p:nvSpPr>
          <p:spPr>
            <a:xfrm>
              <a:off x="4617193" y="1964414"/>
              <a:ext cx="644074" cy="1116501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3972344" y="1964414"/>
              <a:ext cx="644874" cy="1116501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972343" y="1592239"/>
              <a:ext cx="1288923" cy="744351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4067295" y="2185390"/>
              <a:ext cx="440549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11"/>
          <p:cNvSpPr/>
          <p:nvPr/>
        </p:nvSpPr>
        <p:spPr>
          <a:xfrm>
            <a:off x="116397" y="8041117"/>
            <a:ext cx="1902" cy="17010"/>
          </a:xfrm>
          <a:custGeom>
            <a:rect b="b" l="l" r="r" t="t"/>
            <a:pathLst>
              <a:path extrusionOk="0" h="805" w="90">
                <a:moveTo>
                  <a:pt x="1" y="0"/>
                </a:moveTo>
                <a:lnTo>
                  <a:pt x="1" y="770"/>
                </a:lnTo>
                <a:cubicBezTo>
                  <a:pt x="19" y="770"/>
                  <a:pt x="54" y="788"/>
                  <a:pt x="89" y="805"/>
                </a:cubicBezTo>
                <a:lnTo>
                  <a:pt x="89" y="54"/>
                </a:lnTo>
                <a:cubicBezTo>
                  <a:pt x="54" y="35"/>
                  <a:pt x="36" y="19"/>
                  <a:pt x="1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114580" y="8040758"/>
            <a:ext cx="1838" cy="16629"/>
          </a:xfrm>
          <a:custGeom>
            <a:rect b="b" l="l" r="r" t="t"/>
            <a:pathLst>
              <a:path extrusionOk="0" h="787" w="87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70"/>
                  <a:pt x="87" y="787"/>
                </a:cubicBezTo>
                <a:lnTo>
                  <a:pt x="87" y="17"/>
                </a:lnTo>
                <a:cubicBezTo>
                  <a:pt x="52" y="17"/>
                  <a:pt x="35" y="1"/>
                  <a:pt x="0" y="1"/>
                </a:cubicBezTo>
                <a:close/>
              </a:path>
            </a:pathLst>
          </a:custGeom>
          <a:solidFill>
            <a:srgbClr val="E2E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113461" y="8040377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3"/>
                </a:lnTo>
                <a:cubicBezTo>
                  <a:pt x="18" y="770"/>
                  <a:pt x="35" y="770"/>
                  <a:pt x="53" y="770"/>
                </a:cubicBezTo>
                <a:lnTo>
                  <a:pt x="53" y="19"/>
                </a:lnTo>
                <a:cubicBezTo>
                  <a:pt x="35" y="19"/>
                  <a:pt x="18" y="0"/>
                  <a:pt x="0" y="0"/>
                </a:cubicBez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111982" y="8040377"/>
            <a:ext cx="1500" cy="15932"/>
          </a:xfrm>
          <a:custGeom>
            <a:rect b="b" l="l" r="r" t="t"/>
            <a:pathLst>
              <a:path extrusionOk="0" h="754" w="71">
                <a:moveTo>
                  <a:pt x="0" y="0"/>
                </a:moveTo>
                <a:lnTo>
                  <a:pt x="0" y="753"/>
                </a:lnTo>
                <a:lnTo>
                  <a:pt x="70" y="753"/>
                </a:lnTo>
                <a:lnTo>
                  <a:pt x="70" y="0"/>
                </a:ln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110883" y="8040018"/>
            <a:ext cx="1120" cy="16291"/>
          </a:xfrm>
          <a:custGeom>
            <a:rect b="b" l="l" r="r" t="t"/>
            <a:pathLst>
              <a:path extrusionOk="0" h="771" w="53">
                <a:moveTo>
                  <a:pt x="0" y="1"/>
                </a:moveTo>
                <a:lnTo>
                  <a:pt x="0" y="752"/>
                </a:lnTo>
                <a:cubicBezTo>
                  <a:pt x="17" y="752"/>
                  <a:pt x="35" y="752"/>
                  <a:pt x="52" y="770"/>
                </a:cubicBezTo>
                <a:lnTo>
                  <a:pt x="52" y="17"/>
                </a:lnTo>
                <a:cubicBezTo>
                  <a:pt x="35" y="1"/>
                  <a:pt x="17" y="1"/>
                  <a:pt x="0" y="1"/>
                </a:cubicBez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109404" y="8040018"/>
            <a:ext cx="1500" cy="15890"/>
          </a:xfrm>
          <a:custGeom>
            <a:rect b="b" l="l" r="r" t="t"/>
            <a:pathLst>
              <a:path extrusionOk="0" h="752" w="71">
                <a:moveTo>
                  <a:pt x="0" y="1"/>
                </a:moveTo>
                <a:lnTo>
                  <a:pt x="0" y="752"/>
                </a:lnTo>
                <a:lnTo>
                  <a:pt x="70" y="752"/>
                </a:lnTo>
                <a:lnTo>
                  <a:pt x="70" y="1"/>
                </a:lnTo>
                <a:close/>
              </a:path>
            </a:pathLst>
          </a:custGeom>
          <a:solidFill>
            <a:srgbClr val="E2E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108284" y="8040018"/>
            <a:ext cx="1141" cy="15890"/>
          </a:xfrm>
          <a:custGeom>
            <a:rect b="b" l="l" r="r" t="t"/>
            <a:pathLst>
              <a:path extrusionOk="0" h="752" w="54">
                <a:moveTo>
                  <a:pt x="0" y="1"/>
                </a:moveTo>
                <a:lnTo>
                  <a:pt x="0" y="752"/>
                </a:lnTo>
                <a:lnTo>
                  <a:pt x="53" y="752"/>
                </a:lnTo>
                <a:lnTo>
                  <a:pt x="53" y="1"/>
                </a:lnTo>
                <a:close/>
              </a:path>
            </a:pathLst>
          </a:custGeom>
          <a:solidFill>
            <a:srgbClr val="E3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106805" y="8040018"/>
            <a:ext cx="1500" cy="15890"/>
          </a:xfrm>
          <a:custGeom>
            <a:rect b="b" l="l" r="r" t="t"/>
            <a:pathLst>
              <a:path extrusionOk="0" h="752" w="71">
                <a:moveTo>
                  <a:pt x="0" y="1"/>
                </a:moveTo>
                <a:lnTo>
                  <a:pt x="0" y="752"/>
                </a:lnTo>
                <a:lnTo>
                  <a:pt x="70" y="752"/>
                </a:lnTo>
                <a:lnTo>
                  <a:pt x="70" y="1"/>
                </a:lnTo>
                <a:close/>
              </a:path>
            </a:pathLst>
          </a:custGeom>
          <a:solidFill>
            <a:srgbClr val="E4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104967" y="8040018"/>
            <a:ext cx="1859" cy="16291"/>
          </a:xfrm>
          <a:custGeom>
            <a:rect b="b" l="l" r="r" t="t"/>
            <a:pathLst>
              <a:path extrusionOk="0" h="771" w="88">
                <a:moveTo>
                  <a:pt x="87" y="1"/>
                </a:moveTo>
                <a:cubicBezTo>
                  <a:pt x="52" y="1"/>
                  <a:pt x="35" y="17"/>
                  <a:pt x="0" y="17"/>
                </a:cubicBezTo>
                <a:lnTo>
                  <a:pt x="0" y="770"/>
                </a:lnTo>
                <a:cubicBezTo>
                  <a:pt x="35" y="770"/>
                  <a:pt x="52" y="770"/>
                  <a:pt x="87" y="752"/>
                </a:cubicBezTo>
                <a:lnTo>
                  <a:pt x="87" y="1"/>
                </a:lnTo>
                <a:close/>
              </a:path>
            </a:pathLst>
          </a:custGeom>
          <a:solidFill>
            <a:srgbClr val="E5E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102368" y="8040377"/>
            <a:ext cx="2620" cy="16672"/>
          </a:xfrm>
          <a:custGeom>
            <a:rect b="b" l="l" r="r" t="t"/>
            <a:pathLst>
              <a:path extrusionOk="0" h="789" w="124">
                <a:moveTo>
                  <a:pt x="123" y="0"/>
                </a:moveTo>
                <a:cubicBezTo>
                  <a:pt x="88" y="0"/>
                  <a:pt x="54" y="19"/>
                  <a:pt x="0" y="35"/>
                </a:cubicBezTo>
                <a:lnTo>
                  <a:pt x="0" y="788"/>
                </a:lnTo>
                <a:cubicBezTo>
                  <a:pt x="35" y="770"/>
                  <a:pt x="88" y="753"/>
                  <a:pt x="123" y="753"/>
                </a:cubicBezTo>
                <a:lnTo>
                  <a:pt x="123" y="0"/>
                </a:lnTo>
                <a:close/>
              </a:path>
            </a:pathLst>
          </a:custGeom>
          <a:solidFill>
            <a:srgbClr val="E6E5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"/>
          <p:cNvSpPr/>
          <p:nvPr/>
        </p:nvSpPr>
        <p:spPr>
          <a:xfrm>
            <a:off x="99410" y="8041117"/>
            <a:ext cx="2979" cy="17010"/>
          </a:xfrm>
          <a:custGeom>
            <a:rect b="b" l="l" r="r" t="t"/>
            <a:pathLst>
              <a:path extrusionOk="0" h="805" w="141">
                <a:moveTo>
                  <a:pt x="140" y="0"/>
                </a:moveTo>
                <a:cubicBezTo>
                  <a:pt x="105" y="0"/>
                  <a:pt x="54" y="35"/>
                  <a:pt x="19" y="54"/>
                </a:cubicBezTo>
                <a:lnTo>
                  <a:pt x="0" y="805"/>
                </a:lnTo>
                <a:cubicBezTo>
                  <a:pt x="54" y="788"/>
                  <a:pt x="89" y="770"/>
                  <a:pt x="140" y="753"/>
                </a:cubicBezTo>
                <a:lnTo>
                  <a:pt x="140" y="0"/>
                </a:lnTo>
                <a:close/>
              </a:path>
            </a:pathLst>
          </a:custGeom>
          <a:solidFill>
            <a:srgbClr val="E7E6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1"/>
          <p:cNvSpPr/>
          <p:nvPr/>
        </p:nvSpPr>
        <p:spPr>
          <a:xfrm>
            <a:off x="-110079" y="8477124"/>
            <a:ext cx="247601" cy="158919"/>
          </a:xfrm>
          <a:custGeom>
            <a:rect b="b" l="l" r="r" t="t"/>
            <a:pathLst>
              <a:path extrusionOk="0" h="7521" w="11718">
                <a:moveTo>
                  <a:pt x="0" y="1"/>
                </a:moveTo>
                <a:lnTo>
                  <a:pt x="0" y="753"/>
                </a:lnTo>
                <a:lnTo>
                  <a:pt x="11717" y="7521"/>
                </a:lnTo>
                <a:lnTo>
                  <a:pt x="11717" y="6770"/>
                </a:lnTo>
                <a:lnTo>
                  <a:pt x="0" y="1"/>
                </a:lnTo>
                <a:close/>
              </a:path>
            </a:pathLst>
          </a:custGeom>
          <a:solidFill>
            <a:srgbClr val="DD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-110079" y="8477124"/>
            <a:ext cx="247601" cy="158919"/>
          </a:xfrm>
          <a:custGeom>
            <a:rect b="b" l="l" r="r" t="t"/>
            <a:pathLst>
              <a:path extrusionOk="0" h="7521" w="11718">
                <a:moveTo>
                  <a:pt x="0" y="1"/>
                </a:moveTo>
                <a:lnTo>
                  <a:pt x="0" y="753"/>
                </a:lnTo>
                <a:lnTo>
                  <a:pt x="11717" y="7521"/>
                </a:lnTo>
                <a:lnTo>
                  <a:pt x="11717" y="6770"/>
                </a:lnTo>
                <a:lnTo>
                  <a:pt x="0" y="1"/>
                </a:lnTo>
                <a:close/>
              </a:path>
            </a:pathLst>
          </a:custGeom>
          <a:solidFill>
            <a:srgbClr val="DBD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11473" y="8547334"/>
            <a:ext cx="4839" cy="18489"/>
          </a:xfrm>
          <a:custGeom>
            <a:rect b="b" l="l" r="r" t="t"/>
            <a:pathLst>
              <a:path extrusionOk="0" h="875" w="229">
                <a:moveTo>
                  <a:pt x="0" y="1"/>
                </a:moveTo>
                <a:lnTo>
                  <a:pt x="0" y="753"/>
                </a:lnTo>
                <a:lnTo>
                  <a:pt x="228" y="875"/>
                </a:lnTo>
                <a:lnTo>
                  <a:pt x="228" y="124"/>
                </a:lnTo>
                <a:lnTo>
                  <a:pt x="0" y="1"/>
                </a:lnTo>
                <a:close/>
              </a:path>
            </a:pathLst>
          </a:custGeom>
          <a:solidFill>
            <a:srgbClr val="DD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/>
          <p:nvPr/>
        </p:nvSpPr>
        <p:spPr>
          <a:xfrm>
            <a:off x="152992" y="8597979"/>
            <a:ext cx="37717" cy="38055"/>
          </a:xfrm>
          <a:custGeom>
            <a:rect b="b" l="l" r="r" t="t"/>
            <a:pathLst>
              <a:path extrusionOk="0" h="1801" w="1785">
                <a:moveTo>
                  <a:pt x="1785" y="0"/>
                </a:moveTo>
                <a:lnTo>
                  <a:pt x="1" y="1050"/>
                </a:lnTo>
                <a:lnTo>
                  <a:pt x="1" y="1801"/>
                </a:lnTo>
                <a:lnTo>
                  <a:pt x="1785" y="770"/>
                </a:lnTo>
                <a:lnTo>
                  <a:pt x="1785" y="0"/>
                </a:lnTo>
                <a:close/>
              </a:path>
            </a:pathLst>
          </a:custGeom>
          <a:solidFill>
            <a:srgbClr val="E8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1"/>
          <p:cNvSpPr/>
          <p:nvPr/>
        </p:nvSpPr>
        <p:spPr>
          <a:xfrm>
            <a:off x="150393" y="8620142"/>
            <a:ext cx="2620" cy="17010"/>
          </a:xfrm>
          <a:custGeom>
            <a:rect b="b" l="l" r="r" t="t"/>
            <a:pathLst>
              <a:path extrusionOk="0" h="805" w="124">
                <a:moveTo>
                  <a:pt x="124" y="1"/>
                </a:moveTo>
                <a:cubicBezTo>
                  <a:pt x="89" y="17"/>
                  <a:pt x="54" y="35"/>
                  <a:pt x="1" y="52"/>
                </a:cubicBezTo>
                <a:lnTo>
                  <a:pt x="1" y="805"/>
                </a:lnTo>
                <a:cubicBezTo>
                  <a:pt x="54" y="787"/>
                  <a:pt x="89" y="770"/>
                  <a:pt x="124" y="752"/>
                </a:cubicBezTo>
                <a:lnTo>
                  <a:pt x="124" y="1"/>
                </a:lnTo>
                <a:close/>
              </a:path>
            </a:pathLst>
          </a:custGeom>
          <a:solidFill>
            <a:srgbClr val="E4E4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1"/>
          <p:cNvSpPr/>
          <p:nvPr/>
        </p:nvSpPr>
        <p:spPr>
          <a:xfrm>
            <a:off x="148576" y="8621241"/>
            <a:ext cx="1838" cy="16270"/>
          </a:xfrm>
          <a:custGeom>
            <a:rect b="b" l="l" r="r" t="t"/>
            <a:pathLst>
              <a:path extrusionOk="0" h="770" w="87">
                <a:moveTo>
                  <a:pt x="87" y="0"/>
                </a:moveTo>
                <a:cubicBezTo>
                  <a:pt x="70" y="0"/>
                  <a:pt x="35" y="18"/>
                  <a:pt x="0" y="18"/>
                </a:cubicBezTo>
                <a:lnTo>
                  <a:pt x="0" y="770"/>
                </a:lnTo>
                <a:cubicBezTo>
                  <a:pt x="35" y="770"/>
                  <a:pt x="52" y="770"/>
                  <a:pt x="87" y="753"/>
                </a:cubicBezTo>
                <a:lnTo>
                  <a:pt x="87" y="0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147097" y="8621621"/>
            <a:ext cx="1500" cy="16270"/>
          </a:xfrm>
          <a:custGeom>
            <a:rect b="b" l="l" r="r" t="t"/>
            <a:pathLst>
              <a:path extrusionOk="0" h="770" w="71">
                <a:moveTo>
                  <a:pt x="70" y="0"/>
                </a:moveTo>
                <a:cubicBezTo>
                  <a:pt x="52" y="0"/>
                  <a:pt x="17" y="17"/>
                  <a:pt x="0" y="17"/>
                </a:cubicBezTo>
                <a:lnTo>
                  <a:pt x="0" y="770"/>
                </a:lnTo>
                <a:cubicBezTo>
                  <a:pt x="17" y="770"/>
                  <a:pt x="52" y="770"/>
                  <a:pt x="70" y="752"/>
                </a:cubicBezTo>
                <a:lnTo>
                  <a:pt x="70" y="0"/>
                </a:lnTo>
                <a:close/>
              </a:path>
            </a:pathLst>
          </a:custGeom>
          <a:solidFill>
            <a:srgbClr val="E1E2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"/>
          <p:cNvSpPr/>
          <p:nvPr/>
        </p:nvSpPr>
        <p:spPr>
          <a:xfrm>
            <a:off x="145956" y="8621981"/>
            <a:ext cx="1162" cy="15911"/>
          </a:xfrm>
          <a:custGeom>
            <a:rect b="b" l="l" r="r" t="t"/>
            <a:pathLst>
              <a:path extrusionOk="0" h="753" w="55">
                <a:moveTo>
                  <a:pt x="1" y="0"/>
                </a:moveTo>
                <a:lnTo>
                  <a:pt x="1" y="753"/>
                </a:lnTo>
                <a:lnTo>
                  <a:pt x="54" y="753"/>
                </a:lnTo>
                <a:lnTo>
                  <a:pt x="54" y="0"/>
                </a:lnTo>
                <a:close/>
              </a:path>
            </a:pathLst>
          </a:custGeom>
          <a:solidFill>
            <a:srgbClr val="E0E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"/>
          <p:cNvSpPr/>
          <p:nvPr/>
        </p:nvSpPr>
        <p:spPr>
          <a:xfrm>
            <a:off x="144879" y="8621981"/>
            <a:ext cx="1099" cy="15911"/>
          </a:xfrm>
          <a:custGeom>
            <a:rect b="b" l="l" r="r" t="t"/>
            <a:pathLst>
              <a:path extrusionOk="0" h="753" w="52">
                <a:moveTo>
                  <a:pt x="0" y="0"/>
                </a:moveTo>
                <a:lnTo>
                  <a:pt x="0" y="753"/>
                </a:lnTo>
                <a:lnTo>
                  <a:pt x="52" y="753"/>
                </a:lnTo>
                <a:lnTo>
                  <a:pt x="52" y="0"/>
                </a:lnTo>
                <a:close/>
              </a:path>
            </a:pathLst>
          </a:custGeom>
          <a:solidFill>
            <a:srgbClr val="DFD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/>
          <p:nvPr/>
        </p:nvSpPr>
        <p:spPr>
          <a:xfrm>
            <a:off x="143759" y="8621981"/>
            <a:ext cx="1141" cy="15911"/>
          </a:xfrm>
          <a:custGeom>
            <a:rect b="b" l="l" r="r" t="t"/>
            <a:pathLst>
              <a:path extrusionOk="0" h="753" w="54">
                <a:moveTo>
                  <a:pt x="0" y="0"/>
                </a:moveTo>
                <a:lnTo>
                  <a:pt x="0" y="753"/>
                </a:lnTo>
                <a:lnTo>
                  <a:pt x="53" y="753"/>
                </a:lnTo>
                <a:lnTo>
                  <a:pt x="53" y="0"/>
                </a:lnTo>
                <a:close/>
              </a:path>
            </a:pathLst>
          </a:custGeom>
          <a:solidFill>
            <a:srgbClr val="E1E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142660" y="8621621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70"/>
                </a:lnTo>
                <a:lnTo>
                  <a:pt x="52" y="770"/>
                </a:lnTo>
                <a:lnTo>
                  <a:pt x="52" y="17"/>
                </a:lnTo>
                <a:cubicBezTo>
                  <a:pt x="35" y="17"/>
                  <a:pt x="17" y="17"/>
                  <a:pt x="0" y="0"/>
                </a:cubicBezTo>
                <a:close/>
              </a:path>
            </a:pathLst>
          </a:custGeom>
          <a:solidFill>
            <a:srgbClr val="DED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141540" y="8621621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52"/>
                  <a:pt x="35" y="752"/>
                  <a:pt x="53" y="770"/>
                </a:cubicBezTo>
                <a:lnTo>
                  <a:pt x="53" y="0"/>
                </a:lnTo>
                <a:close/>
              </a:path>
            </a:pathLst>
          </a:custGeom>
          <a:solidFill>
            <a:srgbClr val="DED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140442" y="8621241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53"/>
                </a:lnTo>
                <a:cubicBezTo>
                  <a:pt x="17" y="770"/>
                  <a:pt x="35" y="770"/>
                  <a:pt x="52" y="770"/>
                </a:cubicBezTo>
                <a:lnTo>
                  <a:pt x="52" y="18"/>
                </a:lnTo>
                <a:cubicBezTo>
                  <a:pt x="35" y="18"/>
                  <a:pt x="17" y="18"/>
                  <a:pt x="0" y="0"/>
                </a:cubicBezTo>
                <a:close/>
              </a:path>
            </a:pathLst>
          </a:custGeom>
          <a:solidFill>
            <a:srgbClr val="DCDB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139322" y="8620882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70"/>
                  <a:pt x="35" y="770"/>
                  <a:pt x="53" y="770"/>
                </a:cubicBezTo>
                <a:lnTo>
                  <a:pt x="53" y="17"/>
                </a:lnTo>
                <a:cubicBezTo>
                  <a:pt x="35" y="17"/>
                  <a:pt x="18" y="0"/>
                  <a:pt x="0" y="0"/>
                </a:cubicBezTo>
                <a:close/>
              </a:path>
            </a:pathLst>
          </a:custGeom>
          <a:solidFill>
            <a:srgbClr val="DB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137484" y="8620142"/>
            <a:ext cx="1859" cy="16629"/>
          </a:xfrm>
          <a:custGeom>
            <a:rect b="b" l="l" r="r" t="t"/>
            <a:pathLst>
              <a:path extrusionOk="0" h="787" w="88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87"/>
                  <a:pt x="87" y="787"/>
                </a:cubicBezTo>
                <a:lnTo>
                  <a:pt x="87" y="35"/>
                </a:lnTo>
                <a:cubicBezTo>
                  <a:pt x="52" y="17"/>
                  <a:pt x="35" y="17"/>
                  <a:pt x="0" y="1"/>
                </a:cubicBezTo>
                <a:close/>
              </a:path>
            </a:pathLst>
          </a:custGeom>
          <a:solidFill>
            <a:srgbClr val="DCD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150393" y="8620142"/>
            <a:ext cx="2620" cy="17010"/>
          </a:xfrm>
          <a:custGeom>
            <a:rect b="b" l="l" r="r" t="t"/>
            <a:pathLst>
              <a:path extrusionOk="0" h="805" w="124">
                <a:moveTo>
                  <a:pt x="124" y="1"/>
                </a:moveTo>
                <a:cubicBezTo>
                  <a:pt x="89" y="17"/>
                  <a:pt x="54" y="35"/>
                  <a:pt x="1" y="52"/>
                </a:cubicBezTo>
                <a:lnTo>
                  <a:pt x="1" y="805"/>
                </a:lnTo>
                <a:cubicBezTo>
                  <a:pt x="54" y="787"/>
                  <a:pt x="89" y="770"/>
                  <a:pt x="124" y="752"/>
                </a:cubicBezTo>
                <a:lnTo>
                  <a:pt x="124" y="1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148576" y="8621241"/>
            <a:ext cx="1838" cy="16270"/>
          </a:xfrm>
          <a:custGeom>
            <a:rect b="b" l="l" r="r" t="t"/>
            <a:pathLst>
              <a:path extrusionOk="0" h="770" w="87">
                <a:moveTo>
                  <a:pt x="87" y="0"/>
                </a:moveTo>
                <a:cubicBezTo>
                  <a:pt x="70" y="0"/>
                  <a:pt x="35" y="18"/>
                  <a:pt x="0" y="18"/>
                </a:cubicBezTo>
                <a:lnTo>
                  <a:pt x="0" y="770"/>
                </a:lnTo>
                <a:cubicBezTo>
                  <a:pt x="35" y="770"/>
                  <a:pt x="52" y="770"/>
                  <a:pt x="87" y="753"/>
                </a:cubicBezTo>
                <a:lnTo>
                  <a:pt x="87" y="0"/>
                </a:lnTo>
                <a:close/>
              </a:path>
            </a:pathLst>
          </a:custGeom>
          <a:solidFill>
            <a:srgbClr val="E4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147097" y="8621621"/>
            <a:ext cx="1500" cy="16270"/>
          </a:xfrm>
          <a:custGeom>
            <a:rect b="b" l="l" r="r" t="t"/>
            <a:pathLst>
              <a:path extrusionOk="0" h="770" w="71">
                <a:moveTo>
                  <a:pt x="70" y="0"/>
                </a:moveTo>
                <a:cubicBezTo>
                  <a:pt x="52" y="0"/>
                  <a:pt x="17" y="17"/>
                  <a:pt x="0" y="17"/>
                </a:cubicBezTo>
                <a:lnTo>
                  <a:pt x="0" y="770"/>
                </a:lnTo>
                <a:cubicBezTo>
                  <a:pt x="17" y="770"/>
                  <a:pt x="52" y="770"/>
                  <a:pt x="70" y="752"/>
                </a:cubicBezTo>
                <a:lnTo>
                  <a:pt x="70" y="0"/>
                </a:lnTo>
                <a:close/>
              </a:path>
            </a:pathLst>
          </a:custGeom>
          <a:solidFill>
            <a:srgbClr val="E4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145956" y="8621981"/>
            <a:ext cx="1162" cy="15911"/>
          </a:xfrm>
          <a:custGeom>
            <a:rect b="b" l="l" r="r" t="t"/>
            <a:pathLst>
              <a:path extrusionOk="0" h="753" w="55">
                <a:moveTo>
                  <a:pt x="1" y="0"/>
                </a:moveTo>
                <a:lnTo>
                  <a:pt x="1" y="753"/>
                </a:lnTo>
                <a:lnTo>
                  <a:pt x="54" y="753"/>
                </a:lnTo>
                <a:lnTo>
                  <a:pt x="54" y="0"/>
                </a:ln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144879" y="8621981"/>
            <a:ext cx="1099" cy="15911"/>
          </a:xfrm>
          <a:custGeom>
            <a:rect b="b" l="l" r="r" t="t"/>
            <a:pathLst>
              <a:path extrusionOk="0" h="753" w="52">
                <a:moveTo>
                  <a:pt x="0" y="0"/>
                </a:moveTo>
                <a:lnTo>
                  <a:pt x="0" y="753"/>
                </a:lnTo>
                <a:lnTo>
                  <a:pt x="52" y="753"/>
                </a:lnTo>
                <a:lnTo>
                  <a:pt x="52" y="0"/>
                </a:lnTo>
                <a:close/>
              </a:path>
            </a:pathLst>
          </a:custGeom>
          <a:solidFill>
            <a:srgbClr val="E3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1"/>
          <p:cNvSpPr/>
          <p:nvPr/>
        </p:nvSpPr>
        <p:spPr>
          <a:xfrm>
            <a:off x="143759" y="8621981"/>
            <a:ext cx="1141" cy="15911"/>
          </a:xfrm>
          <a:custGeom>
            <a:rect b="b" l="l" r="r" t="t"/>
            <a:pathLst>
              <a:path extrusionOk="0" h="753" w="54">
                <a:moveTo>
                  <a:pt x="0" y="0"/>
                </a:moveTo>
                <a:lnTo>
                  <a:pt x="0" y="753"/>
                </a:lnTo>
                <a:lnTo>
                  <a:pt x="53" y="753"/>
                </a:lnTo>
                <a:lnTo>
                  <a:pt x="53" y="0"/>
                </a:lnTo>
                <a:close/>
              </a:path>
            </a:pathLst>
          </a:custGeom>
          <a:solidFill>
            <a:srgbClr val="E1E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1"/>
          <p:cNvSpPr/>
          <p:nvPr/>
        </p:nvSpPr>
        <p:spPr>
          <a:xfrm>
            <a:off x="142660" y="8621621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70"/>
                </a:lnTo>
                <a:lnTo>
                  <a:pt x="52" y="770"/>
                </a:lnTo>
                <a:lnTo>
                  <a:pt x="52" y="17"/>
                </a:lnTo>
                <a:cubicBezTo>
                  <a:pt x="35" y="17"/>
                  <a:pt x="17" y="17"/>
                  <a:pt x="0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141540" y="8621621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52"/>
                  <a:pt x="35" y="752"/>
                  <a:pt x="53" y="770"/>
                </a:cubicBezTo>
                <a:lnTo>
                  <a:pt x="53" y="0"/>
                </a:lnTo>
                <a:close/>
              </a:path>
            </a:pathLst>
          </a:custGeom>
          <a:solidFill>
            <a:srgbClr val="DF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140442" y="8621241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53"/>
                </a:lnTo>
                <a:cubicBezTo>
                  <a:pt x="17" y="770"/>
                  <a:pt x="35" y="770"/>
                  <a:pt x="52" y="770"/>
                </a:cubicBezTo>
                <a:lnTo>
                  <a:pt x="52" y="18"/>
                </a:lnTo>
                <a:cubicBezTo>
                  <a:pt x="35" y="18"/>
                  <a:pt x="17" y="18"/>
                  <a:pt x="0" y="0"/>
                </a:cubicBezTo>
                <a:close/>
              </a:path>
            </a:pathLst>
          </a:custGeom>
          <a:solidFill>
            <a:srgbClr val="DFDD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1"/>
          <p:cNvSpPr/>
          <p:nvPr/>
        </p:nvSpPr>
        <p:spPr>
          <a:xfrm>
            <a:off x="139322" y="8620882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70"/>
                  <a:pt x="35" y="770"/>
                  <a:pt x="53" y="770"/>
                </a:cubicBezTo>
                <a:lnTo>
                  <a:pt x="53" y="17"/>
                </a:lnTo>
                <a:cubicBezTo>
                  <a:pt x="35" y="17"/>
                  <a:pt x="18" y="0"/>
                  <a:pt x="0" y="0"/>
                </a:cubicBezTo>
                <a:close/>
              </a:path>
            </a:pathLst>
          </a:custGeom>
          <a:solidFill>
            <a:srgbClr val="DDD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137484" y="8620142"/>
            <a:ext cx="1859" cy="16629"/>
          </a:xfrm>
          <a:custGeom>
            <a:rect b="b" l="l" r="r" t="t"/>
            <a:pathLst>
              <a:path extrusionOk="0" h="787" w="88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87"/>
                  <a:pt x="87" y="787"/>
                </a:cubicBezTo>
                <a:lnTo>
                  <a:pt x="87" y="35"/>
                </a:lnTo>
                <a:cubicBezTo>
                  <a:pt x="52" y="17"/>
                  <a:pt x="35" y="17"/>
                  <a:pt x="0" y="1"/>
                </a:cubicBezTo>
                <a:close/>
              </a:path>
            </a:pathLst>
          </a:custGeom>
          <a:solidFill>
            <a:srgbClr val="DDDB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1"/>
          <p:cNvSpPr/>
          <p:nvPr/>
        </p:nvSpPr>
        <p:spPr>
          <a:xfrm>
            <a:off x="-24741" y="8068182"/>
            <a:ext cx="274204" cy="156510"/>
          </a:xfrm>
          <a:custGeom>
            <a:rect b="b" l="l" r="r" t="t"/>
            <a:pathLst>
              <a:path extrusionOk="0" h="7407" w="12977">
                <a:moveTo>
                  <a:pt x="5946" y="1"/>
                </a:moveTo>
                <a:cubicBezTo>
                  <a:pt x="5693" y="1"/>
                  <a:pt x="5439" y="58"/>
                  <a:pt x="5247" y="172"/>
                </a:cubicBezTo>
                <a:lnTo>
                  <a:pt x="385" y="2987"/>
                </a:lnTo>
                <a:cubicBezTo>
                  <a:pt x="0" y="3215"/>
                  <a:pt x="0" y="3581"/>
                  <a:pt x="403" y="3809"/>
                </a:cubicBezTo>
                <a:lnTo>
                  <a:pt x="6314" y="7237"/>
                </a:lnTo>
                <a:cubicBezTo>
                  <a:pt x="6515" y="7350"/>
                  <a:pt x="6773" y="7407"/>
                  <a:pt x="7029" y="7407"/>
                </a:cubicBezTo>
                <a:cubicBezTo>
                  <a:pt x="7284" y="7407"/>
                  <a:pt x="7538" y="7350"/>
                  <a:pt x="7730" y="7237"/>
                </a:cubicBezTo>
                <a:lnTo>
                  <a:pt x="12575" y="4421"/>
                </a:lnTo>
                <a:cubicBezTo>
                  <a:pt x="12977" y="4194"/>
                  <a:pt x="12977" y="3826"/>
                  <a:pt x="12575" y="3599"/>
                </a:cubicBezTo>
                <a:lnTo>
                  <a:pt x="6646" y="172"/>
                </a:lnTo>
                <a:cubicBezTo>
                  <a:pt x="6454" y="58"/>
                  <a:pt x="6200" y="1"/>
                  <a:pt x="59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1"/>
          <p:cNvSpPr/>
          <p:nvPr/>
        </p:nvSpPr>
        <p:spPr>
          <a:xfrm>
            <a:off x="136364" y="7315396"/>
            <a:ext cx="861407" cy="1151733"/>
          </a:xfrm>
          <a:custGeom>
            <a:rect b="b" l="l" r="r" t="t"/>
            <a:pathLst>
              <a:path extrusionOk="0" h="54507" w="40767">
                <a:moveTo>
                  <a:pt x="3358" y="2712"/>
                </a:moveTo>
                <a:lnTo>
                  <a:pt x="39664" y="23664"/>
                </a:lnTo>
                <a:lnTo>
                  <a:pt x="38563" y="24293"/>
                </a:lnTo>
                <a:lnTo>
                  <a:pt x="38493" y="51172"/>
                </a:lnTo>
                <a:lnTo>
                  <a:pt x="2204" y="30221"/>
                </a:lnTo>
                <a:lnTo>
                  <a:pt x="2274" y="3342"/>
                </a:lnTo>
                <a:lnTo>
                  <a:pt x="3358" y="2712"/>
                </a:lnTo>
                <a:close/>
                <a:moveTo>
                  <a:pt x="630" y="1"/>
                </a:moveTo>
                <a:cubicBezTo>
                  <a:pt x="612" y="10"/>
                  <a:pt x="595" y="10"/>
                  <a:pt x="580" y="10"/>
                </a:cubicBezTo>
                <a:cubicBezTo>
                  <a:pt x="564" y="10"/>
                  <a:pt x="552" y="10"/>
                  <a:pt x="543" y="19"/>
                </a:cubicBezTo>
                <a:cubicBezTo>
                  <a:pt x="508" y="19"/>
                  <a:pt x="490" y="36"/>
                  <a:pt x="473" y="36"/>
                </a:cubicBezTo>
                <a:cubicBezTo>
                  <a:pt x="438" y="54"/>
                  <a:pt x="420" y="54"/>
                  <a:pt x="385" y="71"/>
                </a:cubicBezTo>
                <a:cubicBezTo>
                  <a:pt x="210" y="176"/>
                  <a:pt x="88" y="404"/>
                  <a:pt x="88" y="719"/>
                </a:cubicBezTo>
                <a:lnTo>
                  <a:pt x="0" y="30309"/>
                </a:lnTo>
                <a:cubicBezTo>
                  <a:pt x="0" y="30956"/>
                  <a:pt x="455" y="31725"/>
                  <a:pt x="998" y="32040"/>
                </a:cubicBezTo>
                <a:lnTo>
                  <a:pt x="10913" y="37759"/>
                </a:lnTo>
                <a:lnTo>
                  <a:pt x="10931" y="36990"/>
                </a:lnTo>
                <a:lnTo>
                  <a:pt x="29749" y="47849"/>
                </a:lnTo>
                <a:lnTo>
                  <a:pt x="29749" y="48637"/>
                </a:lnTo>
                <a:lnTo>
                  <a:pt x="39682" y="54373"/>
                </a:lnTo>
                <a:cubicBezTo>
                  <a:pt x="39844" y="54463"/>
                  <a:pt x="39996" y="54507"/>
                  <a:pt x="40130" y="54507"/>
                </a:cubicBezTo>
                <a:cubicBezTo>
                  <a:pt x="40257" y="54507"/>
                  <a:pt x="40367" y="54467"/>
                  <a:pt x="40452" y="54390"/>
                </a:cubicBezTo>
                <a:lnTo>
                  <a:pt x="40504" y="54338"/>
                </a:lnTo>
                <a:cubicBezTo>
                  <a:pt x="40522" y="54320"/>
                  <a:pt x="40539" y="54285"/>
                  <a:pt x="40557" y="54250"/>
                </a:cubicBezTo>
                <a:cubicBezTo>
                  <a:pt x="40574" y="54233"/>
                  <a:pt x="40592" y="54215"/>
                  <a:pt x="40592" y="54198"/>
                </a:cubicBezTo>
                <a:cubicBezTo>
                  <a:pt x="40609" y="54164"/>
                  <a:pt x="40627" y="54129"/>
                  <a:pt x="40644" y="54075"/>
                </a:cubicBezTo>
                <a:cubicBezTo>
                  <a:pt x="40644" y="54059"/>
                  <a:pt x="40662" y="54040"/>
                  <a:pt x="40662" y="54024"/>
                </a:cubicBezTo>
                <a:cubicBezTo>
                  <a:pt x="40679" y="53954"/>
                  <a:pt x="40679" y="53884"/>
                  <a:pt x="40679" y="53796"/>
                </a:cubicBezTo>
                <a:lnTo>
                  <a:pt x="40767" y="24188"/>
                </a:lnTo>
                <a:cubicBezTo>
                  <a:pt x="40767" y="23559"/>
                  <a:pt x="40312" y="22789"/>
                  <a:pt x="39769" y="22474"/>
                </a:cubicBezTo>
                <a:lnTo>
                  <a:pt x="1103" y="141"/>
                </a:lnTo>
                <a:cubicBezTo>
                  <a:pt x="1033" y="106"/>
                  <a:pt x="963" y="71"/>
                  <a:pt x="893" y="54"/>
                </a:cubicBezTo>
                <a:cubicBezTo>
                  <a:pt x="875" y="36"/>
                  <a:pt x="858" y="36"/>
                  <a:pt x="823" y="36"/>
                </a:cubicBezTo>
                <a:cubicBezTo>
                  <a:pt x="788" y="19"/>
                  <a:pt x="753" y="1"/>
                  <a:pt x="7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366939" y="8096917"/>
            <a:ext cx="398005" cy="246143"/>
          </a:xfrm>
          <a:custGeom>
            <a:rect b="b" l="l" r="r" t="t"/>
            <a:pathLst>
              <a:path extrusionOk="0" h="11649" w="18836">
                <a:moveTo>
                  <a:pt x="18" y="1"/>
                </a:moveTo>
                <a:lnTo>
                  <a:pt x="0" y="770"/>
                </a:lnTo>
                <a:lnTo>
                  <a:pt x="18836" y="11648"/>
                </a:lnTo>
                <a:lnTo>
                  <a:pt x="18836" y="10860"/>
                </a:lnTo>
                <a:lnTo>
                  <a:pt x="1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184389" y="7372697"/>
            <a:ext cx="790093" cy="456028"/>
          </a:xfrm>
          <a:custGeom>
            <a:rect b="b" l="l" r="r" t="t"/>
            <a:pathLst>
              <a:path extrusionOk="0" h="21582" w="37392">
                <a:moveTo>
                  <a:pt x="1085" y="0"/>
                </a:moveTo>
                <a:lnTo>
                  <a:pt x="1" y="630"/>
                </a:lnTo>
                <a:lnTo>
                  <a:pt x="36290" y="21581"/>
                </a:lnTo>
                <a:lnTo>
                  <a:pt x="37391" y="20952"/>
                </a:lnTo>
                <a:lnTo>
                  <a:pt x="10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182910" y="7385987"/>
            <a:ext cx="768308" cy="1010690"/>
          </a:xfrm>
          <a:custGeom>
            <a:rect b="b" l="l" r="r" t="t"/>
            <a:pathLst>
              <a:path extrusionOk="0" h="47832" w="36361">
                <a:moveTo>
                  <a:pt x="71" y="1"/>
                </a:moveTo>
                <a:lnTo>
                  <a:pt x="1" y="26880"/>
                </a:lnTo>
                <a:lnTo>
                  <a:pt x="36290" y="47831"/>
                </a:lnTo>
                <a:lnTo>
                  <a:pt x="36360" y="20952"/>
                </a:lnTo>
                <a:lnTo>
                  <a:pt x="7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1"/>
          <p:cNvSpPr/>
          <p:nvPr/>
        </p:nvSpPr>
        <p:spPr>
          <a:xfrm>
            <a:off x="144498" y="7302191"/>
            <a:ext cx="876198" cy="1163608"/>
          </a:xfrm>
          <a:custGeom>
            <a:rect b="b" l="l" r="r" t="t"/>
            <a:pathLst>
              <a:path extrusionOk="0" h="55069" w="41467">
                <a:moveTo>
                  <a:pt x="1343" y="0"/>
                </a:moveTo>
                <a:cubicBezTo>
                  <a:pt x="1245" y="0"/>
                  <a:pt x="1157" y="23"/>
                  <a:pt x="1084" y="66"/>
                </a:cubicBezTo>
                <a:lnTo>
                  <a:pt x="0" y="696"/>
                </a:lnTo>
                <a:cubicBezTo>
                  <a:pt x="35" y="679"/>
                  <a:pt x="53" y="679"/>
                  <a:pt x="88" y="661"/>
                </a:cubicBezTo>
                <a:cubicBezTo>
                  <a:pt x="105" y="661"/>
                  <a:pt x="123" y="644"/>
                  <a:pt x="158" y="644"/>
                </a:cubicBezTo>
                <a:cubicBezTo>
                  <a:pt x="167" y="635"/>
                  <a:pt x="179" y="635"/>
                  <a:pt x="195" y="635"/>
                </a:cubicBezTo>
                <a:cubicBezTo>
                  <a:pt x="210" y="635"/>
                  <a:pt x="227" y="635"/>
                  <a:pt x="245" y="626"/>
                </a:cubicBezTo>
                <a:lnTo>
                  <a:pt x="315" y="626"/>
                </a:lnTo>
                <a:cubicBezTo>
                  <a:pt x="368" y="626"/>
                  <a:pt x="403" y="644"/>
                  <a:pt x="438" y="661"/>
                </a:cubicBezTo>
                <a:cubicBezTo>
                  <a:pt x="473" y="661"/>
                  <a:pt x="490" y="661"/>
                  <a:pt x="508" y="679"/>
                </a:cubicBezTo>
                <a:cubicBezTo>
                  <a:pt x="578" y="696"/>
                  <a:pt x="648" y="731"/>
                  <a:pt x="718" y="766"/>
                </a:cubicBezTo>
                <a:lnTo>
                  <a:pt x="39384" y="23099"/>
                </a:lnTo>
                <a:cubicBezTo>
                  <a:pt x="39927" y="23414"/>
                  <a:pt x="40382" y="24184"/>
                  <a:pt x="40382" y="24813"/>
                </a:cubicBezTo>
                <a:lnTo>
                  <a:pt x="40294" y="54421"/>
                </a:lnTo>
                <a:cubicBezTo>
                  <a:pt x="40294" y="54509"/>
                  <a:pt x="40294" y="54579"/>
                  <a:pt x="40277" y="54649"/>
                </a:cubicBezTo>
                <a:cubicBezTo>
                  <a:pt x="40277" y="54665"/>
                  <a:pt x="40259" y="54684"/>
                  <a:pt x="40259" y="54700"/>
                </a:cubicBezTo>
                <a:cubicBezTo>
                  <a:pt x="40242" y="54754"/>
                  <a:pt x="40224" y="54789"/>
                  <a:pt x="40207" y="54823"/>
                </a:cubicBezTo>
                <a:cubicBezTo>
                  <a:pt x="40207" y="54840"/>
                  <a:pt x="40189" y="54858"/>
                  <a:pt x="40172" y="54875"/>
                </a:cubicBezTo>
                <a:cubicBezTo>
                  <a:pt x="40154" y="54910"/>
                  <a:pt x="40137" y="54945"/>
                  <a:pt x="40119" y="54963"/>
                </a:cubicBezTo>
                <a:lnTo>
                  <a:pt x="40067" y="55015"/>
                </a:lnTo>
                <a:cubicBezTo>
                  <a:pt x="40053" y="55029"/>
                  <a:pt x="40041" y="55042"/>
                  <a:pt x="40020" y="55055"/>
                </a:cubicBezTo>
                <a:lnTo>
                  <a:pt x="40020" y="55055"/>
                </a:lnTo>
                <a:lnTo>
                  <a:pt x="41081" y="54439"/>
                </a:lnTo>
                <a:cubicBezTo>
                  <a:pt x="41273" y="54334"/>
                  <a:pt x="41378" y="54106"/>
                  <a:pt x="41378" y="53791"/>
                </a:cubicBezTo>
                <a:lnTo>
                  <a:pt x="41466" y="24184"/>
                </a:lnTo>
                <a:cubicBezTo>
                  <a:pt x="41466" y="23554"/>
                  <a:pt x="41028" y="22785"/>
                  <a:pt x="40469" y="22470"/>
                </a:cubicBezTo>
                <a:lnTo>
                  <a:pt x="1802" y="136"/>
                </a:lnTo>
                <a:cubicBezTo>
                  <a:pt x="1638" y="45"/>
                  <a:pt x="1481" y="0"/>
                  <a:pt x="1343" y="0"/>
                </a:cubicBezTo>
                <a:close/>
                <a:moveTo>
                  <a:pt x="40020" y="55055"/>
                </a:moveTo>
                <a:lnTo>
                  <a:pt x="39997" y="55068"/>
                </a:lnTo>
                <a:cubicBezTo>
                  <a:pt x="40006" y="55064"/>
                  <a:pt x="40013" y="55059"/>
                  <a:pt x="40020" y="550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1"/>
          <p:cNvSpPr/>
          <p:nvPr/>
        </p:nvSpPr>
        <p:spPr>
          <a:xfrm>
            <a:off x="353269" y="8113186"/>
            <a:ext cx="14432" cy="24025"/>
          </a:xfrm>
          <a:custGeom>
            <a:rect b="b" l="l" r="r" t="t"/>
            <a:pathLst>
              <a:path extrusionOk="0" h="1137" w="683">
                <a:moveTo>
                  <a:pt x="682" y="0"/>
                </a:moveTo>
                <a:lnTo>
                  <a:pt x="1" y="385"/>
                </a:lnTo>
                <a:lnTo>
                  <a:pt x="1" y="1136"/>
                </a:lnTo>
                <a:lnTo>
                  <a:pt x="665" y="752"/>
                </a:lnTo>
                <a:lnTo>
                  <a:pt x="682" y="0"/>
                </a:lnTo>
                <a:close/>
              </a:path>
            </a:pathLst>
          </a:cu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1"/>
          <p:cNvSpPr/>
          <p:nvPr/>
        </p:nvSpPr>
        <p:spPr>
          <a:xfrm>
            <a:off x="353269" y="8121320"/>
            <a:ext cx="397645" cy="245742"/>
          </a:xfrm>
          <a:custGeom>
            <a:rect b="b" l="l" r="r" t="t"/>
            <a:pathLst>
              <a:path extrusionOk="0" h="11630" w="18819">
                <a:moveTo>
                  <a:pt x="1" y="0"/>
                </a:moveTo>
                <a:lnTo>
                  <a:pt x="1" y="751"/>
                </a:lnTo>
                <a:lnTo>
                  <a:pt x="18818" y="11629"/>
                </a:lnTo>
                <a:lnTo>
                  <a:pt x="18818" y="10860"/>
                </a:lnTo>
                <a:lnTo>
                  <a:pt x="1" y="0"/>
                </a:ln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750865" y="8342620"/>
            <a:ext cx="14411" cy="24426"/>
          </a:xfrm>
          <a:custGeom>
            <a:rect b="b" l="l" r="r" t="t"/>
            <a:pathLst>
              <a:path extrusionOk="0" h="1156" w="682">
                <a:moveTo>
                  <a:pt x="682" y="1"/>
                </a:moveTo>
                <a:lnTo>
                  <a:pt x="0" y="386"/>
                </a:lnTo>
                <a:lnTo>
                  <a:pt x="0" y="1155"/>
                </a:lnTo>
                <a:lnTo>
                  <a:pt x="665" y="754"/>
                </a:lnTo>
                <a:lnTo>
                  <a:pt x="682" y="1"/>
                </a:lnTo>
                <a:close/>
              </a:path>
            </a:pathLst>
          </a:custGeom>
          <a:solidFill>
            <a:srgbClr val="E5E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"/>
          <p:cNvSpPr/>
          <p:nvPr/>
        </p:nvSpPr>
        <p:spPr>
          <a:xfrm>
            <a:off x="974785" y="8476046"/>
            <a:ext cx="8494" cy="28103"/>
          </a:xfrm>
          <a:custGeom>
            <a:rect b="b" l="l" r="r" t="t"/>
            <a:pathLst>
              <a:path extrusionOk="0" h="1330" w="402">
                <a:moveTo>
                  <a:pt x="402" y="0"/>
                </a:moveTo>
                <a:cubicBezTo>
                  <a:pt x="402" y="192"/>
                  <a:pt x="280" y="402"/>
                  <a:pt x="0" y="560"/>
                </a:cubicBezTo>
                <a:lnTo>
                  <a:pt x="0" y="1329"/>
                </a:lnTo>
                <a:cubicBezTo>
                  <a:pt x="262" y="1154"/>
                  <a:pt x="402" y="961"/>
                  <a:pt x="402" y="751"/>
                </a:cubicBezTo>
                <a:lnTo>
                  <a:pt x="402" y="0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983279" y="8476046"/>
            <a:ext cx="0" cy="15890"/>
          </a:xfrm>
          <a:custGeom>
            <a:rect b="b" l="l" r="r" t="t"/>
            <a:pathLst>
              <a:path extrusionOk="0" h="752" w="120000">
                <a:moveTo>
                  <a:pt x="0" y="0"/>
                </a:moveTo>
                <a:lnTo>
                  <a:pt x="0" y="751"/>
                </a:lnTo>
                <a:lnTo>
                  <a:pt x="0" y="751"/>
                </a:lnTo>
                <a:lnTo>
                  <a:pt x="0" y="0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983279" y="8476046"/>
            <a:ext cx="0" cy="17749"/>
          </a:xfrm>
          <a:custGeom>
            <a:rect b="b" l="l" r="r" t="t"/>
            <a:pathLst>
              <a:path extrusionOk="0" h="840" w="120000">
                <a:moveTo>
                  <a:pt x="0" y="0"/>
                </a:moveTo>
                <a:lnTo>
                  <a:pt x="0" y="751"/>
                </a:lnTo>
                <a:lnTo>
                  <a:pt x="0" y="839"/>
                </a:lnTo>
                <a:lnTo>
                  <a:pt x="0" y="87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982539" y="8477863"/>
            <a:ext cx="740" cy="17770"/>
          </a:xfrm>
          <a:custGeom>
            <a:rect b="b" l="l" r="r" t="t"/>
            <a:pathLst>
              <a:path extrusionOk="0" h="841" w="35">
                <a:moveTo>
                  <a:pt x="35" y="1"/>
                </a:moveTo>
                <a:cubicBezTo>
                  <a:pt x="35" y="19"/>
                  <a:pt x="18" y="54"/>
                  <a:pt x="18" y="89"/>
                </a:cubicBezTo>
                <a:lnTo>
                  <a:pt x="0" y="840"/>
                </a:lnTo>
                <a:cubicBezTo>
                  <a:pt x="18" y="805"/>
                  <a:pt x="18" y="788"/>
                  <a:pt x="35" y="753"/>
                </a:cubicBezTo>
                <a:lnTo>
                  <a:pt x="35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981800" y="8479723"/>
            <a:ext cx="1141" cy="17390"/>
          </a:xfrm>
          <a:custGeom>
            <a:rect b="b" l="l" r="r" t="t"/>
            <a:pathLst>
              <a:path extrusionOk="0" h="823" w="54">
                <a:moveTo>
                  <a:pt x="53" y="1"/>
                </a:moveTo>
                <a:lnTo>
                  <a:pt x="53" y="1"/>
                </a:lnTo>
                <a:cubicBezTo>
                  <a:pt x="35" y="18"/>
                  <a:pt x="18" y="53"/>
                  <a:pt x="0" y="71"/>
                </a:cubicBezTo>
                <a:lnTo>
                  <a:pt x="0" y="822"/>
                </a:lnTo>
                <a:cubicBezTo>
                  <a:pt x="18" y="805"/>
                  <a:pt x="35" y="770"/>
                  <a:pt x="35" y="752"/>
                </a:cubicBezTo>
                <a:lnTo>
                  <a:pt x="53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980701" y="8481202"/>
            <a:ext cx="1120" cy="17770"/>
          </a:xfrm>
          <a:custGeom>
            <a:rect b="b" l="l" r="r" t="t"/>
            <a:pathLst>
              <a:path extrusionOk="0" h="841" w="53">
                <a:moveTo>
                  <a:pt x="52" y="1"/>
                </a:moveTo>
                <a:cubicBezTo>
                  <a:pt x="52" y="36"/>
                  <a:pt x="17" y="53"/>
                  <a:pt x="0" y="88"/>
                </a:cubicBezTo>
                <a:lnTo>
                  <a:pt x="0" y="840"/>
                </a:lnTo>
                <a:cubicBezTo>
                  <a:pt x="17" y="805"/>
                  <a:pt x="35" y="787"/>
                  <a:pt x="52" y="752"/>
                </a:cubicBezTo>
                <a:lnTo>
                  <a:pt x="52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978842" y="8483040"/>
            <a:ext cx="1881" cy="17770"/>
          </a:xfrm>
          <a:custGeom>
            <a:rect b="b" l="l" r="r" t="t"/>
            <a:pathLst>
              <a:path extrusionOk="0" h="841" w="89">
                <a:moveTo>
                  <a:pt x="88" y="1"/>
                </a:moveTo>
                <a:cubicBezTo>
                  <a:pt x="70" y="36"/>
                  <a:pt x="35" y="71"/>
                  <a:pt x="0" y="89"/>
                </a:cubicBezTo>
                <a:lnTo>
                  <a:pt x="0" y="840"/>
                </a:lnTo>
                <a:cubicBezTo>
                  <a:pt x="35" y="823"/>
                  <a:pt x="70" y="788"/>
                  <a:pt x="88" y="753"/>
                </a:cubicBezTo>
                <a:lnTo>
                  <a:pt x="88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975144" y="8484899"/>
            <a:ext cx="3719" cy="18848"/>
          </a:xfrm>
          <a:custGeom>
            <a:rect b="b" l="l" r="r" t="t"/>
            <a:pathLst>
              <a:path extrusionOk="0" h="892" w="176">
                <a:moveTo>
                  <a:pt x="175" y="1"/>
                </a:moveTo>
                <a:cubicBezTo>
                  <a:pt x="123" y="52"/>
                  <a:pt x="70" y="87"/>
                  <a:pt x="0" y="141"/>
                </a:cubicBezTo>
                <a:lnTo>
                  <a:pt x="0" y="892"/>
                </a:lnTo>
                <a:cubicBezTo>
                  <a:pt x="70" y="857"/>
                  <a:pt x="123" y="805"/>
                  <a:pt x="175" y="752"/>
                </a:cubicBezTo>
                <a:lnTo>
                  <a:pt x="175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974785" y="8487857"/>
            <a:ext cx="380" cy="16291"/>
          </a:xfrm>
          <a:custGeom>
            <a:rect b="b" l="l" r="r" t="t"/>
            <a:pathLst>
              <a:path extrusionOk="0" h="771" w="18">
                <a:moveTo>
                  <a:pt x="0" y="1"/>
                </a:moveTo>
                <a:lnTo>
                  <a:pt x="0" y="770"/>
                </a:lnTo>
                <a:cubicBezTo>
                  <a:pt x="0" y="752"/>
                  <a:pt x="17" y="752"/>
                  <a:pt x="17" y="752"/>
                </a:cubicBezTo>
                <a:lnTo>
                  <a:pt x="17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887926" y="8486737"/>
            <a:ext cx="3719" cy="21109"/>
          </a:xfrm>
          <a:custGeom>
            <a:rect b="b" l="l" r="r" t="t"/>
            <a:pathLst>
              <a:path extrusionOk="0" h="999" w="176">
                <a:moveTo>
                  <a:pt x="1" y="0"/>
                </a:moveTo>
                <a:lnTo>
                  <a:pt x="1" y="753"/>
                </a:lnTo>
                <a:cubicBezTo>
                  <a:pt x="124" y="823"/>
                  <a:pt x="176" y="910"/>
                  <a:pt x="176" y="998"/>
                </a:cubicBezTo>
                <a:lnTo>
                  <a:pt x="176" y="245"/>
                </a:lnTo>
                <a:cubicBezTo>
                  <a:pt x="176" y="159"/>
                  <a:pt x="124" y="70"/>
                  <a:pt x="1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854331" y="8492653"/>
            <a:ext cx="1099" cy="17749"/>
          </a:xfrm>
          <a:custGeom>
            <a:rect b="b" l="l" r="r" t="t"/>
            <a:pathLst>
              <a:path extrusionOk="0" h="840" w="52">
                <a:moveTo>
                  <a:pt x="0" y="0"/>
                </a:moveTo>
                <a:lnTo>
                  <a:pt x="0" y="753"/>
                </a:lnTo>
                <a:cubicBezTo>
                  <a:pt x="35" y="770"/>
                  <a:pt x="52" y="805"/>
                  <a:pt x="52" y="840"/>
                </a:cubicBezTo>
                <a:lnTo>
                  <a:pt x="52" y="88"/>
                </a:lnTo>
                <a:cubicBezTo>
                  <a:pt x="52" y="53"/>
                  <a:pt x="35" y="18"/>
                  <a:pt x="0" y="0"/>
                </a:cubicBezTo>
                <a:close/>
              </a:path>
            </a:pathLst>
          </a:custGeom>
          <a:solidFill>
            <a:srgbClr val="E2E1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891623" y="8491914"/>
            <a:ext cx="21" cy="16270"/>
          </a:xfrm>
          <a:custGeom>
            <a:rect b="b" l="l" r="r" t="t"/>
            <a:pathLst>
              <a:path extrusionOk="0" h="770" w="1">
                <a:moveTo>
                  <a:pt x="1" y="0"/>
                </a:moveTo>
                <a:lnTo>
                  <a:pt x="1" y="753"/>
                </a:lnTo>
                <a:lnTo>
                  <a:pt x="1" y="770"/>
                </a:lnTo>
                <a:lnTo>
                  <a:pt x="1" y="0"/>
                </a:lnTo>
                <a:close/>
              </a:path>
            </a:pathLst>
          </a:custGeom>
          <a:solidFill>
            <a:srgbClr val="E4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891623" y="8491914"/>
            <a:ext cx="21" cy="17010"/>
          </a:xfrm>
          <a:custGeom>
            <a:rect b="b" l="l" r="r" t="t"/>
            <a:pathLst>
              <a:path extrusionOk="0" h="805" w="1">
                <a:moveTo>
                  <a:pt x="1" y="0"/>
                </a:moveTo>
                <a:lnTo>
                  <a:pt x="1" y="770"/>
                </a:lnTo>
                <a:lnTo>
                  <a:pt x="1" y="805"/>
                </a:lnTo>
                <a:lnTo>
                  <a:pt x="1" y="35"/>
                </a:lnTo>
                <a:close/>
              </a:path>
            </a:pathLst>
          </a:custGeom>
          <a:solidFill>
            <a:srgbClr val="E5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891285" y="8492653"/>
            <a:ext cx="359" cy="17010"/>
          </a:xfrm>
          <a:custGeom>
            <a:rect b="b" l="l" r="r" t="t"/>
            <a:pathLst>
              <a:path extrusionOk="0" h="805" w="17">
                <a:moveTo>
                  <a:pt x="17" y="0"/>
                </a:moveTo>
                <a:cubicBezTo>
                  <a:pt x="17" y="18"/>
                  <a:pt x="17" y="35"/>
                  <a:pt x="0" y="53"/>
                </a:cubicBezTo>
                <a:lnTo>
                  <a:pt x="0" y="805"/>
                </a:lnTo>
                <a:cubicBezTo>
                  <a:pt x="17" y="788"/>
                  <a:pt x="17" y="770"/>
                  <a:pt x="17" y="770"/>
                </a:cubicBezTo>
                <a:lnTo>
                  <a:pt x="17" y="0"/>
                </a:lnTo>
                <a:close/>
              </a:path>
            </a:pathLst>
          </a:custGeom>
          <a:solidFill>
            <a:srgbClr val="E6E5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890884" y="8493773"/>
            <a:ext cx="423" cy="16629"/>
          </a:xfrm>
          <a:custGeom>
            <a:rect b="b" l="l" r="r" t="t"/>
            <a:pathLst>
              <a:path extrusionOk="0" h="787" w="20">
                <a:moveTo>
                  <a:pt x="19" y="0"/>
                </a:moveTo>
                <a:cubicBezTo>
                  <a:pt x="19" y="0"/>
                  <a:pt x="19" y="17"/>
                  <a:pt x="1" y="35"/>
                </a:cubicBezTo>
                <a:lnTo>
                  <a:pt x="1" y="787"/>
                </a:lnTo>
                <a:cubicBezTo>
                  <a:pt x="19" y="770"/>
                  <a:pt x="19" y="752"/>
                  <a:pt x="19" y="752"/>
                </a:cubicBezTo>
                <a:lnTo>
                  <a:pt x="19" y="0"/>
                </a:lnTo>
                <a:close/>
              </a:path>
            </a:pathLst>
          </a:custGeom>
          <a:solidFill>
            <a:srgbClr val="E6E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1"/>
          <p:cNvSpPr/>
          <p:nvPr/>
        </p:nvSpPr>
        <p:spPr>
          <a:xfrm>
            <a:off x="890546" y="8494512"/>
            <a:ext cx="359" cy="16629"/>
          </a:xfrm>
          <a:custGeom>
            <a:rect b="b" l="l" r="r" t="t"/>
            <a:pathLst>
              <a:path extrusionOk="0" h="787" w="17">
                <a:moveTo>
                  <a:pt x="17" y="0"/>
                </a:moveTo>
                <a:cubicBezTo>
                  <a:pt x="17" y="0"/>
                  <a:pt x="17" y="17"/>
                  <a:pt x="0" y="35"/>
                </a:cubicBezTo>
                <a:lnTo>
                  <a:pt x="0" y="787"/>
                </a:lnTo>
                <a:cubicBezTo>
                  <a:pt x="0" y="770"/>
                  <a:pt x="17" y="752"/>
                  <a:pt x="17" y="752"/>
                </a:cubicBezTo>
                <a:lnTo>
                  <a:pt x="17" y="0"/>
                </a:lnTo>
                <a:close/>
              </a:path>
            </a:pathLst>
          </a:cu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1"/>
          <p:cNvSpPr/>
          <p:nvPr/>
        </p:nvSpPr>
        <p:spPr>
          <a:xfrm>
            <a:off x="889806" y="8495252"/>
            <a:ext cx="761" cy="16629"/>
          </a:xfrm>
          <a:custGeom>
            <a:rect b="b" l="l" r="r" t="t"/>
            <a:pathLst>
              <a:path extrusionOk="0" h="787" w="36">
                <a:moveTo>
                  <a:pt x="35" y="0"/>
                </a:moveTo>
                <a:cubicBezTo>
                  <a:pt x="17" y="0"/>
                  <a:pt x="17" y="17"/>
                  <a:pt x="0" y="35"/>
                </a:cubicBezTo>
                <a:lnTo>
                  <a:pt x="0" y="787"/>
                </a:lnTo>
                <a:lnTo>
                  <a:pt x="35" y="752"/>
                </a:lnTo>
                <a:lnTo>
                  <a:pt x="35" y="0"/>
                </a:lnTo>
                <a:close/>
              </a:path>
            </a:pathLst>
          </a:custGeom>
          <a:solidFill>
            <a:srgbClr val="E9E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1"/>
          <p:cNvSpPr/>
          <p:nvPr/>
        </p:nvSpPr>
        <p:spPr>
          <a:xfrm>
            <a:off x="887926" y="8495991"/>
            <a:ext cx="1902" cy="17369"/>
          </a:xfrm>
          <a:custGeom>
            <a:rect b="b" l="l" r="r" t="t"/>
            <a:pathLst>
              <a:path extrusionOk="0" h="822" w="90">
                <a:moveTo>
                  <a:pt x="89" y="0"/>
                </a:moveTo>
                <a:cubicBezTo>
                  <a:pt x="71" y="17"/>
                  <a:pt x="36" y="35"/>
                  <a:pt x="1" y="52"/>
                </a:cubicBezTo>
                <a:lnTo>
                  <a:pt x="1" y="822"/>
                </a:lnTo>
                <a:cubicBezTo>
                  <a:pt x="36" y="805"/>
                  <a:pt x="54" y="770"/>
                  <a:pt x="89" y="752"/>
                </a:cubicBezTo>
                <a:lnTo>
                  <a:pt x="89" y="0"/>
                </a:lnTo>
                <a:close/>
              </a:path>
            </a:pathLst>
          </a:custGeom>
          <a:solidFill>
            <a:srgbClr val="EAEB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1"/>
          <p:cNvSpPr/>
          <p:nvPr/>
        </p:nvSpPr>
        <p:spPr>
          <a:xfrm>
            <a:off x="887926" y="8497090"/>
            <a:ext cx="21" cy="16270"/>
          </a:xfrm>
          <a:custGeom>
            <a:rect b="b" l="l" r="r" t="t"/>
            <a:pathLst>
              <a:path extrusionOk="0" h="770" w="1">
                <a:moveTo>
                  <a:pt x="1" y="0"/>
                </a:moveTo>
                <a:lnTo>
                  <a:pt x="1" y="770"/>
                </a:lnTo>
                <a:lnTo>
                  <a:pt x="1" y="770"/>
                </a:lnTo>
                <a:lnTo>
                  <a:pt x="1" y="18"/>
                </a:lnTo>
                <a:close/>
              </a:path>
            </a:pathLst>
          </a:custGeom>
          <a:solidFill>
            <a:srgbClr val="ECE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290813" y="8531086"/>
            <a:ext cx="3360" cy="20348"/>
          </a:xfrm>
          <a:custGeom>
            <a:rect b="b" l="l" r="r" t="t"/>
            <a:pathLst>
              <a:path extrusionOk="0" h="963" w="159">
                <a:moveTo>
                  <a:pt x="0" y="0"/>
                </a:moveTo>
                <a:lnTo>
                  <a:pt x="0" y="753"/>
                </a:lnTo>
                <a:cubicBezTo>
                  <a:pt x="105" y="805"/>
                  <a:pt x="159" y="893"/>
                  <a:pt x="159" y="963"/>
                </a:cubicBezTo>
                <a:lnTo>
                  <a:pt x="159" y="210"/>
                </a:lnTo>
                <a:cubicBezTo>
                  <a:pt x="159" y="140"/>
                  <a:pt x="105" y="53"/>
                  <a:pt x="0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294151" y="8535502"/>
            <a:ext cx="21" cy="15932"/>
          </a:xfrm>
          <a:custGeom>
            <a:rect b="b" l="l" r="r" t="t"/>
            <a:pathLst>
              <a:path extrusionOk="0" h="754" w="1">
                <a:moveTo>
                  <a:pt x="1" y="1"/>
                </a:moveTo>
                <a:lnTo>
                  <a:pt x="1" y="754"/>
                </a:lnTo>
                <a:lnTo>
                  <a:pt x="1" y="754"/>
                </a:lnTo>
                <a:lnTo>
                  <a:pt x="1" y="1"/>
                </a:lnTo>
                <a:close/>
              </a:path>
            </a:pathLst>
          </a:custGeom>
          <a:solidFill>
            <a:srgbClr val="DED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294151" y="8535502"/>
            <a:ext cx="21" cy="16672"/>
          </a:xfrm>
          <a:custGeom>
            <a:rect b="b" l="l" r="r" t="t"/>
            <a:pathLst>
              <a:path extrusionOk="0" h="789" w="1">
                <a:moveTo>
                  <a:pt x="1" y="1"/>
                </a:moveTo>
                <a:lnTo>
                  <a:pt x="1" y="754"/>
                </a:lnTo>
                <a:lnTo>
                  <a:pt x="1" y="789"/>
                </a:lnTo>
                <a:lnTo>
                  <a:pt x="1" y="36"/>
                </a:lnTo>
                <a:close/>
              </a:path>
            </a:pathLst>
          </a:custGeom>
          <a:solidFill>
            <a:srgbClr val="DED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293771" y="8536241"/>
            <a:ext cx="401" cy="16672"/>
          </a:xfrm>
          <a:custGeom>
            <a:rect b="b" l="l" r="r" t="t"/>
            <a:pathLst>
              <a:path extrusionOk="0" h="789" w="19">
                <a:moveTo>
                  <a:pt x="19" y="1"/>
                </a:moveTo>
                <a:cubicBezTo>
                  <a:pt x="19" y="1"/>
                  <a:pt x="19" y="19"/>
                  <a:pt x="0" y="36"/>
                </a:cubicBezTo>
                <a:lnTo>
                  <a:pt x="0" y="789"/>
                </a:lnTo>
                <a:cubicBezTo>
                  <a:pt x="0" y="770"/>
                  <a:pt x="19" y="770"/>
                  <a:pt x="19" y="754"/>
                </a:cubicBezTo>
                <a:lnTo>
                  <a:pt x="19" y="1"/>
                </a:lnTo>
                <a:close/>
              </a:path>
            </a:pathLst>
          </a:custGeom>
          <a:solidFill>
            <a:srgbClr val="E1E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293412" y="8537382"/>
            <a:ext cx="380" cy="15890"/>
          </a:xfrm>
          <a:custGeom>
            <a:rect b="b" l="l" r="r" t="t"/>
            <a:pathLst>
              <a:path extrusionOk="0" h="752" w="18">
                <a:moveTo>
                  <a:pt x="17" y="0"/>
                </a:moveTo>
                <a:lnTo>
                  <a:pt x="1" y="751"/>
                </a:lnTo>
                <a:cubicBezTo>
                  <a:pt x="17" y="751"/>
                  <a:pt x="17" y="735"/>
                  <a:pt x="17" y="735"/>
                </a:cubicBezTo>
                <a:lnTo>
                  <a:pt x="17" y="0"/>
                </a:lnTo>
                <a:close/>
              </a:path>
            </a:pathLst>
          </a:custGeom>
          <a:solidFill>
            <a:srgbClr val="DFD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293032" y="8537382"/>
            <a:ext cx="761" cy="16629"/>
          </a:xfrm>
          <a:custGeom>
            <a:rect b="b" l="l" r="r" t="t"/>
            <a:pathLst>
              <a:path extrusionOk="0" h="787" w="36">
                <a:moveTo>
                  <a:pt x="35" y="0"/>
                </a:moveTo>
                <a:lnTo>
                  <a:pt x="0" y="35"/>
                </a:lnTo>
                <a:lnTo>
                  <a:pt x="0" y="786"/>
                </a:lnTo>
                <a:cubicBezTo>
                  <a:pt x="19" y="770"/>
                  <a:pt x="19" y="770"/>
                  <a:pt x="19" y="751"/>
                </a:cubicBezTo>
                <a:lnTo>
                  <a:pt x="35" y="0"/>
                </a:lnTo>
                <a:close/>
              </a:path>
            </a:pathLst>
          </a:custGeom>
          <a:solidFill>
            <a:srgbClr val="E0E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292292" y="8538122"/>
            <a:ext cx="761" cy="16629"/>
          </a:xfrm>
          <a:custGeom>
            <a:rect b="b" l="l" r="r" t="t"/>
            <a:pathLst>
              <a:path extrusionOk="0" h="787" w="36">
                <a:moveTo>
                  <a:pt x="35" y="0"/>
                </a:moveTo>
                <a:cubicBezTo>
                  <a:pt x="35" y="17"/>
                  <a:pt x="19" y="17"/>
                  <a:pt x="19" y="35"/>
                </a:cubicBezTo>
                <a:lnTo>
                  <a:pt x="0" y="786"/>
                </a:lnTo>
                <a:cubicBezTo>
                  <a:pt x="19" y="770"/>
                  <a:pt x="35" y="770"/>
                  <a:pt x="35" y="751"/>
                </a:cubicBezTo>
                <a:lnTo>
                  <a:pt x="35" y="0"/>
                </a:lnTo>
                <a:close/>
              </a:path>
            </a:pathLst>
          </a:custGeom>
          <a:solidFill>
            <a:srgbClr val="E1E2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291193" y="8538861"/>
            <a:ext cx="1500" cy="17010"/>
          </a:xfrm>
          <a:custGeom>
            <a:rect b="b" l="l" r="r" t="t"/>
            <a:pathLst>
              <a:path extrusionOk="0" h="805" w="71">
                <a:moveTo>
                  <a:pt x="71" y="0"/>
                </a:moveTo>
                <a:lnTo>
                  <a:pt x="71" y="0"/>
                </a:lnTo>
                <a:cubicBezTo>
                  <a:pt x="52" y="17"/>
                  <a:pt x="17" y="35"/>
                  <a:pt x="1" y="52"/>
                </a:cubicBezTo>
                <a:lnTo>
                  <a:pt x="1" y="805"/>
                </a:lnTo>
                <a:lnTo>
                  <a:pt x="52" y="751"/>
                </a:lnTo>
                <a:lnTo>
                  <a:pt x="71" y="0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290813" y="8539939"/>
            <a:ext cx="401" cy="15932"/>
          </a:xfrm>
          <a:custGeom>
            <a:rect b="b" l="l" r="r" t="t"/>
            <a:pathLst>
              <a:path extrusionOk="0" h="754" w="19">
                <a:moveTo>
                  <a:pt x="19" y="1"/>
                </a:moveTo>
                <a:lnTo>
                  <a:pt x="0" y="754"/>
                </a:lnTo>
                <a:lnTo>
                  <a:pt x="19" y="754"/>
                </a:lnTo>
                <a:lnTo>
                  <a:pt x="19" y="1"/>
                </a:lnTo>
                <a:close/>
              </a:path>
            </a:pathLst>
          </a:custGeom>
          <a:solidFill>
            <a:srgbClr val="E4E4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190685" y="8539939"/>
            <a:ext cx="100537" cy="74314"/>
          </a:xfrm>
          <a:custGeom>
            <a:rect b="b" l="l" r="r" t="t"/>
            <a:pathLst>
              <a:path extrusionOk="0" h="3517" w="4758">
                <a:moveTo>
                  <a:pt x="4758" y="1"/>
                </a:moveTo>
                <a:lnTo>
                  <a:pt x="1" y="2747"/>
                </a:lnTo>
                <a:lnTo>
                  <a:pt x="1" y="3517"/>
                </a:lnTo>
                <a:lnTo>
                  <a:pt x="4739" y="754"/>
                </a:lnTo>
                <a:lnTo>
                  <a:pt x="4758" y="1"/>
                </a:lnTo>
                <a:close/>
              </a:path>
            </a:pathLst>
          </a:custGeom>
          <a:solidFill>
            <a:srgbClr val="E7E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590120" y="8497470"/>
            <a:ext cx="297848" cy="188839"/>
          </a:xfrm>
          <a:custGeom>
            <a:rect b="b" l="l" r="r" t="t"/>
            <a:pathLst>
              <a:path extrusionOk="0" h="8937" w="14096">
                <a:moveTo>
                  <a:pt x="14096" y="0"/>
                </a:moveTo>
                <a:lnTo>
                  <a:pt x="0" y="8185"/>
                </a:lnTo>
                <a:lnTo>
                  <a:pt x="0" y="8936"/>
                </a:lnTo>
                <a:lnTo>
                  <a:pt x="14096" y="752"/>
                </a:lnTo>
                <a:lnTo>
                  <a:pt x="14096" y="0"/>
                </a:lnTo>
                <a:close/>
              </a:path>
            </a:pathLst>
          </a:custGeom>
          <a:solidFill>
            <a:srgbClr val="EFF0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1"/>
          <p:cNvSpPr/>
          <p:nvPr/>
        </p:nvSpPr>
        <p:spPr>
          <a:xfrm>
            <a:off x="-198037" y="8226244"/>
            <a:ext cx="769745" cy="460085"/>
          </a:xfrm>
          <a:custGeom>
            <a:rect b="b" l="l" r="r" t="t"/>
            <a:pathLst>
              <a:path extrusionOk="0" h="21774" w="36429">
                <a:moveTo>
                  <a:pt x="1" y="1"/>
                </a:moveTo>
                <a:lnTo>
                  <a:pt x="1" y="752"/>
                </a:lnTo>
                <a:lnTo>
                  <a:pt x="36412" y="21773"/>
                </a:lnTo>
                <a:lnTo>
                  <a:pt x="36429" y="21022"/>
                </a:lnTo>
                <a:lnTo>
                  <a:pt x="1" y="1"/>
                </a:ln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587162" y="8670386"/>
            <a:ext cx="2979" cy="17390"/>
          </a:xfrm>
          <a:custGeom>
            <a:rect b="b" l="l" r="r" t="t"/>
            <a:pathLst>
              <a:path extrusionOk="0" h="823" w="141">
                <a:moveTo>
                  <a:pt x="140" y="1"/>
                </a:moveTo>
                <a:cubicBezTo>
                  <a:pt x="88" y="18"/>
                  <a:pt x="53" y="53"/>
                  <a:pt x="0" y="71"/>
                </a:cubicBezTo>
                <a:lnTo>
                  <a:pt x="0" y="822"/>
                </a:lnTo>
                <a:cubicBezTo>
                  <a:pt x="53" y="805"/>
                  <a:pt x="88" y="787"/>
                  <a:pt x="140" y="752"/>
                </a:cubicBezTo>
                <a:lnTo>
                  <a:pt x="140" y="1"/>
                </a:lnTo>
                <a:close/>
              </a:path>
            </a:pathLst>
          </a:custGeom>
          <a:solidFill>
            <a:srgbClr val="ECE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584584" y="8671865"/>
            <a:ext cx="2599" cy="16291"/>
          </a:xfrm>
          <a:custGeom>
            <a:rect b="b" l="l" r="r" t="t"/>
            <a:pathLst>
              <a:path extrusionOk="0" h="771" w="123">
                <a:moveTo>
                  <a:pt x="122" y="1"/>
                </a:moveTo>
                <a:cubicBezTo>
                  <a:pt x="87" y="1"/>
                  <a:pt x="52" y="18"/>
                  <a:pt x="1" y="18"/>
                </a:cubicBezTo>
                <a:lnTo>
                  <a:pt x="1" y="770"/>
                </a:lnTo>
                <a:cubicBezTo>
                  <a:pt x="52" y="770"/>
                  <a:pt x="87" y="752"/>
                  <a:pt x="122" y="752"/>
                </a:cubicBezTo>
                <a:lnTo>
                  <a:pt x="122" y="1"/>
                </a:lnTo>
                <a:close/>
              </a:path>
            </a:pathLst>
          </a:custGeom>
          <a:solidFill>
            <a:srgbClr val="EAEB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1"/>
          <p:cNvSpPr/>
          <p:nvPr/>
        </p:nvSpPr>
        <p:spPr>
          <a:xfrm>
            <a:off x="583105" y="8672224"/>
            <a:ext cx="1500" cy="16291"/>
          </a:xfrm>
          <a:custGeom>
            <a:rect b="b" l="l" r="r" t="t"/>
            <a:pathLst>
              <a:path extrusionOk="0" h="771" w="71">
                <a:moveTo>
                  <a:pt x="71" y="1"/>
                </a:moveTo>
                <a:cubicBezTo>
                  <a:pt x="52" y="1"/>
                  <a:pt x="17" y="19"/>
                  <a:pt x="1" y="19"/>
                </a:cubicBezTo>
                <a:lnTo>
                  <a:pt x="1" y="770"/>
                </a:lnTo>
                <a:cubicBezTo>
                  <a:pt x="17" y="770"/>
                  <a:pt x="52" y="770"/>
                  <a:pt x="71" y="753"/>
                </a:cubicBezTo>
                <a:lnTo>
                  <a:pt x="71" y="1"/>
                </a:lnTo>
                <a:close/>
              </a:path>
            </a:pathLst>
          </a:custGeom>
          <a:solidFill>
            <a:srgbClr val="E9E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581626" y="8672604"/>
            <a:ext cx="1500" cy="15911"/>
          </a:xfrm>
          <a:custGeom>
            <a:rect b="b" l="l" r="r" t="t"/>
            <a:pathLst>
              <a:path extrusionOk="0" h="753" w="71">
                <a:moveTo>
                  <a:pt x="1" y="1"/>
                </a:moveTo>
                <a:lnTo>
                  <a:pt x="1" y="752"/>
                </a:lnTo>
                <a:lnTo>
                  <a:pt x="71" y="752"/>
                </a:lnTo>
                <a:lnTo>
                  <a:pt x="71" y="1"/>
                </a:lnTo>
                <a:close/>
              </a:path>
            </a:pathLst>
          </a:cu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580147" y="8672604"/>
            <a:ext cx="1500" cy="15911"/>
          </a:xfrm>
          <a:custGeom>
            <a:rect b="b" l="l" r="r" t="t"/>
            <a:pathLst>
              <a:path extrusionOk="0" h="753" w="71">
                <a:moveTo>
                  <a:pt x="1" y="1"/>
                </a:moveTo>
                <a:lnTo>
                  <a:pt x="1" y="752"/>
                </a:lnTo>
                <a:lnTo>
                  <a:pt x="71" y="752"/>
                </a:lnTo>
                <a:lnTo>
                  <a:pt x="71" y="1"/>
                </a:lnTo>
                <a:close/>
              </a:path>
            </a:pathLst>
          </a:custGeom>
          <a:solidFill>
            <a:srgbClr val="E6E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579027" y="8672604"/>
            <a:ext cx="1141" cy="15911"/>
          </a:xfrm>
          <a:custGeom>
            <a:rect b="b" l="l" r="r" t="t"/>
            <a:pathLst>
              <a:path extrusionOk="0" h="753" w="54">
                <a:moveTo>
                  <a:pt x="1" y="1"/>
                </a:moveTo>
                <a:lnTo>
                  <a:pt x="1" y="752"/>
                </a:lnTo>
                <a:lnTo>
                  <a:pt x="54" y="752"/>
                </a:lnTo>
                <a:lnTo>
                  <a:pt x="54" y="1"/>
                </a:lnTo>
                <a:close/>
              </a:path>
            </a:pathLst>
          </a:custGeom>
          <a:solidFill>
            <a:srgbClr val="E6E5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577548" y="8672604"/>
            <a:ext cx="1500" cy="15911"/>
          </a:xfrm>
          <a:custGeom>
            <a:rect b="b" l="l" r="r" t="t"/>
            <a:pathLst>
              <a:path extrusionOk="0" h="753" w="71">
                <a:moveTo>
                  <a:pt x="1" y="1"/>
                </a:moveTo>
                <a:lnTo>
                  <a:pt x="1" y="752"/>
                </a:lnTo>
                <a:lnTo>
                  <a:pt x="71" y="752"/>
                </a:lnTo>
                <a:lnTo>
                  <a:pt x="71" y="1"/>
                </a:lnTo>
                <a:close/>
              </a:path>
            </a:pathLst>
          </a:custGeom>
          <a:solidFill>
            <a:srgbClr val="E5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576449" y="8672224"/>
            <a:ext cx="1120" cy="16291"/>
          </a:xfrm>
          <a:custGeom>
            <a:rect b="b" l="l" r="r" t="t"/>
            <a:pathLst>
              <a:path extrusionOk="0" h="771" w="53">
                <a:moveTo>
                  <a:pt x="1" y="1"/>
                </a:moveTo>
                <a:lnTo>
                  <a:pt x="1" y="753"/>
                </a:lnTo>
                <a:cubicBezTo>
                  <a:pt x="18" y="753"/>
                  <a:pt x="36" y="753"/>
                  <a:pt x="53" y="770"/>
                </a:cubicBezTo>
                <a:lnTo>
                  <a:pt x="53" y="19"/>
                </a:lnTo>
                <a:cubicBezTo>
                  <a:pt x="36" y="1"/>
                  <a:pt x="18" y="1"/>
                  <a:pt x="1" y="1"/>
                </a:cubicBezTo>
                <a:close/>
              </a:path>
            </a:pathLst>
          </a:custGeom>
          <a:solidFill>
            <a:srgbClr val="E4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/>
          <p:nvPr/>
        </p:nvSpPr>
        <p:spPr>
          <a:xfrm>
            <a:off x="574970" y="8671865"/>
            <a:ext cx="1500" cy="16291"/>
          </a:xfrm>
          <a:custGeom>
            <a:rect b="b" l="l" r="r" t="t"/>
            <a:pathLst>
              <a:path extrusionOk="0" h="771" w="71">
                <a:moveTo>
                  <a:pt x="1" y="1"/>
                </a:moveTo>
                <a:lnTo>
                  <a:pt x="1" y="752"/>
                </a:lnTo>
                <a:cubicBezTo>
                  <a:pt x="18" y="752"/>
                  <a:pt x="36" y="770"/>
                  <a:pt x="71" y="770"/>
                </a:cubicBezTo>
                <a:lnTo>
                  <a:pt x="71" y="18"/>
                </a:lnTo>
                <a:cubicBezTo>
                  <a:pt x="53" y="18"/>
                  <a:pt x="18" y="1"/>
                  <a:pt x="1" y="1"/>
                </a:cubicBez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573491" y="8671484"/>
            <a:ext cx="1500" cy="16291"/>
          </a:xfrm>
          <a:custGeom>
            <a:rect b="b" l="l" r="r" t="t"/>
            <a:pathLst>
              <a:path extrusionOk="0" h="771" w="71">
                <a:moveTo>
                  <a:pt x="1" y="1"/>
                </a:moveTo>
                <a:lnTo>
                  <a:pt x="1" y="753"/>
                </a:lnTo>
                <a:cubicBezTo>
                  <a:pt x="18" y="753"/>
                  <a:pt x="36" y="770"/>
                  <a:pt x="71" y="770"/>
                </a:cubicBezTo>
                <a:lnTo>
                  <a:pt x="71" y="19"/>
                </a:lnTo>
                <a:cubicBezTo>
                  <a:pt x="53" y="19"/>
                  <a:pt x="18" y="1"/>
                  <a:pt x="1" y="1"/>
                </a:cubicBezTo>
                <a:close/>
              </a:path>
            </a:pathLst>
          </a:custGeom>
          <a:solidFill>
            <a:srgbClr val="E1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571273" y="8670386"/>
            <a:ext cx="2240" cy="17031"/>
          </a:xfrm>
          <a:custGeom>
            <a:rect b="b" l="l" r="r" t="t"/>
            <a:pathLst>
              <a:path extrusionOk="0" h="806" w="106">
                <a:moveTo>
                  <a:pt x="18" y="1"/>
                </a:moveTo>
                <a:lnTo>
                  <a:pt x="1" y="752"/>
                </a:lnTo>
                <a:lnTo>
                  <a:pt x="106" y="805"/>
                </a:lnTo>
                <a:lnTo>
                  <a:pt x="106" y="53"/>
                </a:lnTo>
                <a:cubicBezTo>
                  <a:pt x="71" y="36"/>
                  <a:pt x="36" y="18"/>
                  <a:pt x="18" y="1"/>
                </a:cubicBezTo>
                <a:close/>
              </a:path>
            </a:pathLst>
          </a:custGeom>
          <a:solidFill>
            <a:srgbClr val="E2E1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-437106" y="7986711"/>
            <a:ext cx="1423444" cy="820647"/>
          </a:xfrm>
          <a:custGeom>
            <a:rect b="b" l="l" r="r" t="t"/>
            <a:pathLst>
              <a:path extrusionOk="0" h="38838" w="67366">
                <a:moveTo>
                  <a:pt x="22377" y="18905"/>
                </a:moveTo>
                <a:cubicBezTo>
                  <a:pt x="22508" y="18905"/>
                  <a:pt x="22639" y="18936"/>
                  <a:pt x="22735" y="18998"/>
                </a:cubicBezTo>
                <a:lnTo>
                  <a:pt x="34452" y="25765"/>
                </a:lnTo>
                <a:cubicBezTo>
                  <a:pt x="34662" y="25870"/>
                  <a:pt x="34662" y="26063"/>
                  <a:pt x="34471" y="26185"/>
                </a:cubicBezTo>
                <a:lnTo>
                  <a:pt x="29714" y="28931"/>
                </a:lnTo>
                <a:lnTo>
                  <a:pt x="27930" y="29981"/>
                </a:lnTo>
                <a:cubicBezTo>
                  <a:pt x="27825" y="30041"/>
                  <a:pt x="27694" y="30072"/>
                  <a:pt x="27563" y="30072"/>
                </a:cubicBezTo>
                <a:cubicBezTo>
                  <a:pt x="27432" y="30072"/>
                  <a:pt x="27300" y="30041"/>
                  <a:pt x="27195" y="29981"/>
                </a:cubicBezTo>
                <a:lnTo>
                  <a:pt x="15478" y="23212"/>
                </a:lnTo>
                <a:cubicBezTo>
                  <a:pt x="15285" y="23107"/>
                  <a:pt x="15285" y="22915"/>
                  <a:pt x="15478" y="22792"/>
                </a:cubicBezTo>
                <a:lnTo>
                  <a:pt x="22019" y="18998"/>
                </a:lnTo>
                <a:cubicBezTo>
                  <a:pt x="22115" y="18936"/>
                  <a:pt x="22246" y="18905"/>
                  <a:pt x="22377" y="18905"/>
                </a:cubicBezTo>
                <a:close/>
                <a:moveTo>
                  <a:pt x="25842" y="2524"/>
                </a:moveTo>
                <a:cubicBezTo>
                  <a:pt x="26002" y="2524"/>
                  <a:pt x="26164" y="2559"/>
                  <a:pt x="26286" y="2629"/>
                </a:cubicBezTo>
                <a:lnTo>
                  <a:pt x="62714" y="23666"/>
                </a:lnTo>
                <a:cubicBezTo>
                  <a:pt x="62959" y="23806"/>
                  <a:pt x="62959" y="24034"/>
                  <a:pt x="62714" y="24174"/>
                </a:cubicBezTo>
                <a:lnTo>
                  <a:pt x="48618" y="32359"/>
                </a:lnTo>
                <a:cubicBezTo>
                  <a:pt x="48496" y="32429"/>
                  <a:pt x="48338" y="32464"/>
                  <a:pt x="48181" y="32464"/>
                </a:cubicBezTo>
                <a:cubicBezTo>
                  <a:pt x="48024" y="32464"/>
                  <a:pt x="47866" y="32429"/>
                  <a:pt x="47744" y="32359"/>
                </a:cubicBezTo>
                <a:lnTo>
                  <a:pt x="11316" y="11338"/>
                </a:lnTo>
                <a:cubicBezTo>
                  <a:pt x="11071" y="11180"/>
                  <a:pt x="11071" y="10953"/>
                  <a:pt x="11316" y="10813"/>
                </a:cubicBezTo>
                <a:lnTo>
                  <a:pt x="25412" y="2629"/>
                </a:lnTo>
                <a:cubicBezTo>
                  <a:pt x="25525" y="2559"/>
                  <a:pt x="25682" y="2524"/>
                  <a:pt x="25842" y="2524"/>
                </a:cubicBezTo>
                <a:close/>
                <a:moveTo>
                  <a:pt x="27149" y="0"/>
                </a:moveTo>
                <a:cubicBezTo>
                  <a:pt x="26789" y="0"/>
                  <a:pt x="26426" y="84"/>
                  <a:pt x="26146" y="250"/>
                </a:cubicBezTo>
                <a:lnTo>
                  <a:pt x="560" y="15115"/>
                </a:lnTo>
                <a:cubicBezTo>
                  <a:pt x="0" y="15430"/>
                  <a:pt x="17" y="15955"/>
                  <a:pt x="560" y="16270"/>
                </a:cubicBezTo>
                <a:lnTo>
                  <a:pt x="39228" y="38602"/>
                </a:lnTo>
                <a:cubicBezTo>
                  <a:pt x="39507" y="38759"/>
                  <a:pt x="39870" y="38838"/>
                  <a:pt x="40231" y="38838"/>
                </a:cubicBezTo>
                <a:cubicBezTo>
                  <a:pt x="40591" y="38838"/>
                  <a:pt x="40950" y="38759"/>
                  <a:pt x="41221" y="38602"/>
                </a:cubicBezTo>
                <a:lnTo>
                  <a:pt x="66824" y="23720"/>
                </a:lnTo>
                <a:cubicBezTo>
                  <a:pt x="67366" y="23405"/>
                  <a:pt x="67366" y="22897"/>
                  <a:pt x="66824" y="22565"/>
                </a:cubicBezTo>
                <a:lnTo>
                  <a:pt x="56908" y="16846"/>
                </a:lnTo>
                <a:lnTo>
                  <a:pt x="56226" y="17231"/>
                </a:lnTo>
                <a:lnTo>
                  <a:pt x="37409" y="6371"/>
                </a:lnTo>
                <a:lnTo>
                  <a:pt x="38090" y="5986"/>
                </a:lnTo>
                <a:lnTo>
                  <a:pt x="28140" y="250"/>
                </a:lnTo>
                <a:cubicBezTo>
                  <a:pt x="27868" y="84"/>
                  <a:pt x="27510" y="0"/>
                  <a:pt x="271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-203594" y="8039912"/>
            <a:ext cx="1095316" cy="632759"/>
          </a:xfrm>
          <a:custGeom>
            <a:rect b="b" l="l" r="r" t="t"/>
            <a:pathLst>
              <a:path extrusionOk="0" h="29946" w="51837">
                <a:moveTo>
                  <a:pt x="27248" y="17459"/>
                </a:moveTo>
                <a:lnTo>
                  <a:pt x="27266" y="17686"/>
                </a:lnTo>
                <a:cubicBezTo>
                  <a:pt x="27143" y="17634"/>
                  <a:pt x="27143" y="17511"/>
                  <a:pt x="27248" y="17459"/>
                </a:cubicBezTo>
                <a:close/>
                <a:moveTo>
                  <a:pt x="14764" y="1"/>
                </a:moveTo>
                <a:cubicBezTo>
                  <a:pt x="14728" y="1"/>
                  <a:pt x="14692" y="2"/>
                  <a:pt x="14656" y="6"/>
                </a:cubicBezTo>
                <a:cubicBezTo>
                  <a:pt x="14551" y="22"/>
                  <a:pt x="14430" y="57"/>
                  <a:pt x="14341" y="111"/>
                </a:cubicBezTo>
                <a:lnTo>
                  <a:pt x="246" y="8295"/>
                </a:lnTo>
                <a:cubicBezTo>
                  <a:pt x="1" y="8435"/>
                  <a:pt x="1" y="8662"/>
                  <a:pt x="246" y="8802"/>
                </a:cubicBezTo>
                <a:lnTo>
                  <a:pt x="36675" y="29841"/>
                </a:lnTo>
                <a:cubicBezTo>
                  <a:pt x="36797" y="29911"/>
                  <a:pt x="36955" y="29946"/>
                  <a:pt x="37112" y="29946"/>
                </a:cubicBezTo>
                <a:cubicBezTo>
                  <a:pt x="37165" y="29946"/>
                  <a:pt x="37200" y="29946"/>
                  <a:pt x="37235" y="29928"/>
                </a:cubicBezTo>
                <a:cubicBezTo>
                  <a:pt x="37321" y="29928"/>
                  <a:pt x="37391" y="29911"/>
                  <a:pt x="37461" y="29876"/>
                </a:cubicBezTo>
                <a:cubicBezTo>
                  <a:pt x="37496" y="29876"/>
                  <a:pt x="37531" y="29858"/>
                  <a:pt x="37549" y="29841"/>
                </a:cubicBezTo>
                <a:lnTo>
                  <a:pt x="51645" y="21638"/>
                </a:lnTo>
                <a:cubicBezTo>
                  <a:pt x="51767" y="21568"/>
                  <a:pt x="51837" y="21481"/>
                  <a:pt x="51837" y="21393"/>
                </a:cubicBezTo>
                <a:cubicBezTo>
                  <a:pt x="51837" y="21307"/>
                  <a:pt x="51767" y="21202"/>
                  <a:pt x="51645" y="21132"/>
                </a:cubicBezTo>
                <a:lnTo>
                  <a:pt x="15216" y="111"/>
                </a:lnTo>
                <a:cubicBezTo>
                  <a:pt x="15100" y="37"/>
                  <a:pt x="14936" y="1"/>
                  <a:pt x="147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142660" y="8166113"/>
            <a:ext cx="273824" cy="156510"/>
          </a:xfrm>
          <a:custGeom>
            <a:rect b="b" l="l" r="r" t="t"/>
            <a:pathLst>
              <a:path extrusionOk="0" h="7407" w="12959">
                <a:moveTo>
                  <a:pt x="5937" y="0"/>
                </a:moveTo>
                <a:cubicBezTo>
                  <a:pt x="5679" y="0"/>
                  <a:pt x="5421" y="57"/>
                  <a:pt x="5229" y="170"/>
                </a:cubicBezTo>
                <a:lnTo>
                  <a:pt x="385" y="2987"/>
                </a:lnTo>
                <a:cubicBezTo>
                  <a:pt x="0" y="3213"/>
                  <a:pt x="0" y="3581"/>
                  <a:pt x="385" y="3808"/>
                </a:cubicBezTo>
                <a:lnTo>
                  <a:pt x="6313" y="7236"/>
                </a:lnTo>
                <a:cubicBezTo>
                  <a:pt x="6505" y="7350"/>
                  <a:pt x="6759" y="7407"/>
                  <a:pt x="7015" y="7407"/>
                </a:cubicBezTo>
                <a:cubicBezTo>
                  <a:pt x="7271" y="7407"/>
                  <a:pt x="7529" y="7350"/>
                  <a:pt x="7730" y="7236"/>
                </a:cubicBezTo>
                <a:lnTo>
                  <a:pt x="12574" y="4421"/>
                </a:lnTo>
                <a:cubicBezTo>
                  <a:pt x="12959" y="4193"/>
                  <a:pt x="12959" y="3826"/>
                  <a:pt x="12574" y="3598"/>
                </a:cubicBezTo>
                <a:lnTo>
                  <a:pt x="6646" y="170"/>
                </a:lnTo>
                <a:cubicBezTo>
                  <a:pt x="6454" y="57"/>
                  <a:pt x="6195" y="0"/>
                  <a:pt x="59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-116375" y="8385954"/>
            <a:ext cx="416493" cy="237459"/>
          </a:xfrm>
          <a:custGeom>
            <a:rect b="b" l="l" r="r" t="t"/>
            <a:pathLst>
              <a:path extrusionOk="0" h="11238" w="19711">
                <a:moveTo>
                  <a:pt x="7127" y="1"/>
                </a:moveTo>
                <a:cubicBezTo>
                  <a:pt x="6869" y="1"/>
                  <a:pt x="6612" y="58"/>
                  <a:pt x="6419" y="172"/>
                </a:cubicBezTo>
                <a:lnTo>
                  <a:pt x="403" y="3686"/>
                </a:lnTo>
                <a:cubicBezTo>
                  <a:pt x="0" y="3914"/>
                  <a:pt x="18" y="4281"/>
                  <a:pt x="403" y="4509"/>
                </a:cubicBezTo>
                <a:lnTo>
                  <a:pt x="11876" y="11066"/>
                </a:lnTo>
                <a:cubicBezTo>
                  <a:pt x="12076" y="11180"/>
                  <a:pt x="12334" y="11237"/>
                  <a:pt x="12590" y="11237"/>
                </a:cubicBezTo>
                <a:cubicBezTo>
                  <a:pt x="12845" y="11237"/>
                  <a:pt x="13099" y="11180"/>
                  <a:pt x="13291" y="11066"/>
                </a:cubicBezTo>
                <a:lnTo>
                  <a:pt x="19326" y="7552"/>
                </a:lnTo>
                <a:cubicBezTo>
                  <a:pt x="19710" y="7324"/>
                  <a:pt x="19710" y="6957"/>
                  <a:pt x="19326" y="6729"/>
                </a:cubicBezTo>
                <a:lnTo>
                  <a:pt x="7835" y="172"/>
                </a:lnTo>
                <a:cubicBezTo>
                  <a:pt x="7643" y="58"/>
                  <a:pt x="7385" y="1"/>
                  <a:pt x="71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313357" y="8265142"/>
            <a:ext cx="274225" cy="156510"/>
          </a:xfrm>
          <a:custGeom>
            <a:rect b="b" l="l" r="r" t="t"/>
            <a:pathLst>
              <a:path extrusionOk="0" h="7407" w="12978">
                <a:moveTo>
                  <a:pt x="5949" y="0"/>
                </a:moveTo>
                <a:cubicBezTo>
                  <a:pt x="5694" y="0"/>
                  <a:pt x="5440" y="57"/>
                  <a:pt x="5248" y="170"/>
                </a:cubicBezTo>
                <a:lnTo>
                  <a:pt x="386" y="2987"/>
                </a:lnTo>
                <a:cubicBezTo>
                  <a:pt x="1" y="3213"/>
                  <a:pt x="1" y="3581"/>
                  <a:pt x="403" y="3808"/>
                </a:cubicBezTo>
                <a:lnTo>
                  <a:pt x="6314" y="7236"/>
                </a:lnTo>
                <a:cubicBezTo>
                  <a:pt x="6515" y="7350"/>
                  <a:pt x="6773" y="7407"/>
                  <a:pt x="7029" y="7407"/>
                </a:cubicBezTo>
                <a:cubicBezTo>
                  <a:pt x="7285" y="7407"/>
                  <a:pt x="7539" y="7350"/>
                  <a:pt x="7731" y="7236"/>
                </a:cubicBezTo>
                <a:lnTo>
                  <a:pt x="12575" y="4421"/>
                </a:lnTo>
                <a:cubicBezTo>
                  <a:pt x="12977" y="4193"/>
                  <a:pt x="12977" y="3826"/>
                  <a:pt x="12575" y="3598"/>
                </a:cubicBezTo>
                <a:lnTo>
                  <a:pt x="6663" y="170"/>
                </a:lnTo>
                <a:cubicBezTo>
                  <a:pt x="6463" y="57"/>
                  <a:pt x="6205" y="0"/>
                  <a:pt x="5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"/>
          <p:cNvSpPr/>
          <p:nvPr/>
        </p:nvSpPr>
        <p:spPr>
          <a:xfrm>
            <a:off x="491830" y="8365650"/>
            <a:ext cx="273845" cy="156130"/>
          </a:xfrm>
          <a:custGeom>
            <a:rect b="b" l="l" r="r" t="t"/>
            <a:pathLst>
              <a:path extrusionOk="0" h="7389" w="12960">
                <a:moveTo>
                  <a:pt x="5944" y="0"/>
                </a:moveTo>
                <a:cubicBezTo>
                  <a:pt x="5689" y="0"/>
                  <a:pt x="5431" y="57"/>
                  <a:pt x="5230" y="170"/>
                </a:cubicBezTo>
                <a:lnTo>
                  <a:pt x="385" y="2986"/>
                </a:lnTo>
                <a:cubicBezTo>
                  <a:pt x="0" y="3213"/>
                  <a:pt x="0" y="3581"/>
                  <a:pt x="385" y="3808"/>
                </a:cubicBezTo>
                <a:lnTo>
                  <a:pt x="6314" y="7219"/>
                </a:lnTo>
                <a:cubicBezTo>
                  <a:pt x="6507" y="7332"/>
                  <a:pt x="6764" y="7389"/>
                  <a:pt x="7022" y="7389"/>
                </a:cubicBezTo>
                <a:cubicBezTo>
                  <a:pt x="7280" y="7389"/>
                  <a:pt x="7538" y="7332"/>
                  <a:pt x="7730" y="7219"/>
                </a:cubicBezTo>
                <a:lnTo>
                  <a:pt x="12575" y="4402"/>
                </a:lnTo>
                <a:cubicBezTo>
                  <a:pt x="12960" y="4176"/>
                  <a:pt x="12960" y="3808"/>
                  <a:pt x="12575" y="3581"/>
                </a:cubicBezTo>
                <a:lnTo>
                  <a:pt x="6646" y="170"/>
                </a:lnTo>
                <a:cubicBezTo>
                  <a:pt x="6454" y="57"/>
                  <a:pt x="6200" y="0"/>
                  <a:pt x="59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"/>
          <p:cNvSpPr/>
          <p:nvPr/>
        </p:nvSpPr>
        <p:spPr>
          <a:xfrm>
            <a:off x="-165901" y="8152422"/>
            <a:ext cx="867682" cy="497611"/>
          </a:xfrm>
          <a:custGeom>
            <a:rect b="b" l="l" r="r" t="t"/>
            <a:pathLst>
              <a:path extrusionOk="0" h="23550" w="41064">
                <a:moveTo>
                  <a:pt x="5945" y="1"/>
                </a:moveTo>
                <a:cubicBezTo>
                  <a:pt x="5689" y="1"/>
                  <a:pt x="5431" y="58"/>
                  <a:pt x="5230" y="172"/>
                </a:cubicBezTo>
                <a:lnTo>
                  <a:pt x="385" y="2987"/>
                </a:lnTo>
                <a:cubicBezTo>
                  <a:pt x="1" y="3215"/>
                  <a:pt x="1" y="3582"/>
                  <a:pt x="385" y="3810"/>
                </a:cubicBezTo>
                <a:lnTo>
                  <a:pt x="34418" y="23378"/>
                </a:lnTo>
                <a:cubicBezTo>
                  <a:pt x="34610" y="23493"/>
                  <a:pt x="34869" y="23550"/>
                  <a:pt x="35127" y="23550"/>
                </a:cubicBezTo>
                <a:cubicBezTo>
                  <a:pt x="35385" y="23550"/>
                  <a:pt x="35643" y="23493"/>
                  <a:pt x="35835" y="23378"/>
                </a:cubicBezTo>
                <a:lnTo>
                  <a:pt x="40679" y="20564"/>
                </a:lnTo>
                <a:cubicBezTo>
                  <a:pt x="41064" y="20336"/>
                  <a:pt x="41064" y="19969"/>
                  <a:pt x="40679" y="19741"/>
                </a:cubicBezTo>
                <a:lnTo>
                  <a:pt x="6646" y="172"/>
                </a:lnTo>
                <a:cubicBezTo>
                  <a:pt x="6454" y="58"/>
                  <a:pt x="6200" y="1"/>
                  <a:pt x="59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"/>
          <p:cNvSpPr/>
          <p:nvPr/>
        </p:nvSpPr>
        <p:spPr>
          <a:xfrm>
            <a:off x="353269" y="8113186"/>
            <a:ext cx="412035" cy="237607"/>
          </a:xfrm>
          <a:custGeom>
            <a:rect b="b" l="l" r="r" t="t"/>
            <a:pathLst>
              <a:path extrusionOk="0" h="11245" w="19500">
                <a:moveTo>
                  <a:pt x="682" y="0"/>
                </a:moveTo>
                <a:lnTo>
                  <a:pt x="1" y="385"/>
                </a:lnTo>
                <a:lnTo>
                  <a:pt x="18818" y="11245"/>
                </a:lnTo>
                <a:lnTo>
                  <a:pt x="19500" y="10860"/>
                </a:lnTo>
                <a:lnTo>
                  <a:pt x="6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1"/>
          <p:cNvSpPr/>
          <p:nvPr/>
        </p:nvSpPr>
        <p:spPr>
          <a:xfrm>
            <a:off x="433832" y="8487857"/>
            <a:ext cx="541013" cy="330389"/>
          </a:xfrm>
          <a:custGeom>
            <a:rect b="b" l="l" r="r" t="t"/>
            <a:pathLst>
              <a:path extrusionOk="0" h="15636" w="25604">
                <a:moveTo>
                  <a:pt x="25603" y="1"/>
                </a:moveTo>
                <a:lnTo>
                  <a:pt x="0" y="14883"/>
                </a:lnTo>
                <a:lnTo>
                  <a:pt x="0" y="15635"/>
                </a:lnTo>
                <a:lnTo>
                  <a:pt x="25603" y="770"/>
                </a:lnTo>
                <a:lnTo>
                  <a:pt x="256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1"/>
          <p:cNvSpPr/>
          <p:nvPr/>
        </p:nvSpPr>
        <p:spPr>
          <a:xfrm>
            <a:off x="-425295" y="8330450"/>
            <a:ext cx="817076" cy="487807"/>
          </a:xfrm>
          <a:custGeom>
            <a:rect b="b" l="l" r="r" t="t"/>
            <a:pathLst>
              <a:path extrusionOk="0" h="23086" w="38669">
                <a:moveTo>
                  <a:pt x="1" y="1"/>
                </a:moveTo>
                <a:lnTo>
                  <a:pt x="1" y="752"/>
                </a:lnTo>
                <a:lnTo>
                  <a:pt x="38669" y="23085"/>
                </a:lnTo>
                <a:lnTo>
                  <a:pt x="38669" y="2233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"/>
          <p:cNvSpPr/>
          <p:nvPr/>
        </p:nvSpPr>
        <p:spPr>
          <a:xfrm>
            <a:off x="391702" y="8802291"/>
            <a:ext cx="42154" cy="20919"/>
          </a:xfrm>
          <a:custGeom>
            <a:rect b="b" l="l" r="r" t="t"/>
            <a:pathLst>
              <a:path extrusionOk="0" h="990" w="1995">
                <a:moveTo>
                  <a:pt x="1" y="1"/>
                </a:moveTo>
                <a:lnTo>
                  <a:pt x="1" y="753"/>
                </a:lnTo>
                <a:cubicBezTo>
                  <a:pt x="280" y="911"/>
                  <a:pt x="643" y="989"/>
                  <a:pt x="1004" y="989"/>
                </a:cubicBezTo>
                <a:cubicBezTo>
                  <a:pt x="1364" y="989"/>
                  <a:pt x="1723" y="911"/>
                  <a:pt x="1994" y="753"/>
                </a:cubicBezTo>
                <a:lnTo>
                  <a:pt x="1994" y="1"/>
                </a:lnTo>
                <a:cubicBezTo>
                  <a:pt x="1723" y="158"/>
                  <a:pt x="1364" y="237"/>
                  <a:pt x="1004" y="237"/>
                </a:cubicBezTo>
                <a:cubicBezTo>
                  <a:pt x="643" y="237"/>
                  <a:pt x="280" y="15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/>
          <p:nvPr/>
        </p:nvSpPr>
        <p:spPr>
          <a:xfrm>
            <a:off x="427536" y="8802291"/>
            <a:ext cx="6318" cy="18890"/>
          </a:xfrm>
          <a:custGeom>
            <a:rect b="b" l="l" r="r" t="t"/>
            <a:pathLst>
              <a:path extrusionOk="0" h="894" w="299">
                <a:moveTo>
                  <a:pt x="298" y="1"/>
                </a:moveTo>
                <a:cubicBezTo>
                  <a:pt x="210" y="54"/>
                  <a:pt x="105" y="106"/>
                  <a:pt x="0" y="141"/>
                </a:cubicBezTo>
                <a:lnTo>
                  <a:pt x="0" y="893"/>
                </a:lnTo>
                <a:cubicBezTo>
                  <a:pt x="105" y="858"/>
                  <a:pt x="210" y="805"/>
                  <a:pt x="298" y="753"/>
                </a:cubicBezTo>
                <a:lnTo>
                  <a:pt x="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>
            <a:off x="421620" y="8805249"/>
            <a:ext cx="5938" cy="17411"/>
          </a:xfrm>
          <a:custGeom>
            <a:rect b="b" l="l" r="r" t="t"/>
            <a:pathLst>
              <a:path extrusionOk="0" h="824" w="281">
                <a:moveTo>
                  <a:pt x="280" y="1"/>
                </a:moveTo>
                <a:cubicBezTo>
                  <a:pt x="194" y="19"/>
                  <a:pt x="105" y="54"/>
                  <a:pt x="19" y="71"/>
                </a:cubicBezTo>
                <a:lnTo>
                  <a:pt x="0" y="823"/>
                </a:lnTo>
                <a:cubicBezTo>
                  <a:pt x="105" y="805"/>
                  <a:pt x="194" y="770"/>
                  <a:pt x="280" y="753"/>
                </a:cubicBezTo>
                <a:lnTo>
                  <a:pt x="2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1"/>
          <p:cNvSpPr/>
          <p:nvPr/>
        </p:nvSpPr>
        <p:spPr>
          <a:xfrm>
            <a:off x="417922" y="8806728"/>
            <a:ext cx="4099" cy="16270"/>
          </a:xfrm>
          <a:custGeom>
            <a:rect b="b" l="l" r="r" t="t"/>
            <a:pathLst>
              <a:path extrusionOk="0" h="770" w="194">
                <a:moveTo>
                  <a:pt x="194" y="1"/>
                </a:moveTo>
                <a:cubicBezTo>
                  <a:pt x="124" y="1"/>
                  <a:pt x="71" y="19"/>
                  <a:pt x="1" y="19"/>
                </a:cubicBezTo>
                <a:lnTo>
                  <a:pt x="1" y="770"/>
                </a:lnTo>
                <a:cubicBezTo>
                  <a:pt x="71" y="770"/>
                  <a:pt x="124" y="753"/>
                  <a:pt x="175" y="753"/>
                </a:cubicBezTo>
                <a:lnTo>
                  <a:pt x="1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1"/>
          <p:cNvSpPr/>
          <p:nvPr/>
        </p:nvSpPr>
        <p:spPr>
          <a:xfrm>
            <a:off x="414605" y="8807108"/>
            <a:ext cx="3339" cy="16291"/>
          </a:xfrm>
          <a:custGeom>
            <a:rect b="b" l="l" r="r" t="t"/>
            <a:pathLst>
              <a:path extrusionOk="0" h="771" w="158">
                <a:moveTo>
                  <a:pt x="158" y="1"/>
                </a:moveTo>
                <a:cubicBezTo>
                  <a:pt x="106" y="1"/>
                  <a:pt x="53" y="1"/>
                  <a:pt x="1" y="17"/>
                </a:cubicBezTo>
                <a:lnTo>
                  <a:pt x="1" y="770"/>
                </a:lnTo>
                <a:cubicBezTo>
                  <a:pt x="53" y="770"/>
                  <a:pt x="106" y="752"/>
                  <a:pt x="158" y="752"/>
                </a:cubicBezTo>
                <a:lnTo>
                  <a:pt x="1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411647" y="8807467"/>
            <a:ext cx="2979" cy="15932"/>
          </a:xfrm>
          <a:custGeom>
            <a:rect b="b" l="l" r="r" t="t"/>
            <a:pathLst>
              <a:path extrusionOk="0" h="754" w="141">
                <a:moveTo>
                  <a:pt x="1" y="0"/>
                </a:moveTo>
                <a:lnTo>
                  <a:pt x="1" y="753"/>
                </a:lnTo>
                <a:lnTo>
                  <a:pt x="141" y="753"/>
                </a:lnTo>
                <a:lnTo>
                  <a:pt x="1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408710" y="8807108"/>
            <a:ext cx="2958" cy="16291"/>
          </a:xfrm>
          <a:custGeom>
            <a:rect b="b" l="l" r="r" t="t"/>
            <a:pathLst>
              <a:path extrusionOk="0" h="771" w="140">
                <a:moveTo>
                  <a:pt x="0" y="1"/>
                </a:moveTo>
                <a:lnTo>
                  <a:pt x="0" y="752"/>
                </a:lnTo>
                <a:cubicBezTo>
                  <a:pt x="52" y="752"/>
                  <a:pt x="87" y="770"/>
                  <a:pt x="140" y="770"/>
                </a:cubicBezTo>
                <a:lnTo>
                  <a:pt x="140" y="17"/>
                </a:lnTo>
                <a:cubicBezTo>
                  <a:pt x="87" y="17"/>
                  <a:pt x="52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1"/>
          <p:cNvSpPr/>
          <p:nvPr/>
        </p:nvSpPr>
        <p:spPr>
          <a:xfrm>
            <a:off x="405752" y="8806728"/>
            <a:ext cx="2979" cy="16270"/>
          </a:xfrm>
          <a:custGeom>
            <a:rect b="b" l="l" r="r" t="t"/>
            <a:pathLst>
              <a:path extrusionOk="0" h="770" w="141">
                <a:moveTo>
                  <a:pt x="0" y="1"/>
                </a:moveTo>
                <a:lnTo>
                  <a:pt x="0" y="753"/>
                </a:lnTo>
                <a:cubicBezTo>
                  <a:pt x="52" y="770"/>
                  <a:pt x="87" y="770"/>
                  <a:pt x="140" y="770"/>
                </a:cubicBezTo>
                <a:lnTo>
                  <a:pt x="140" y="19"/>
                </a:lnTo>
                <a:cubicBezTo>
                  <a:pt x="87" y="19"/>
                  <a:pt x="52" y="19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1"/>
          <p:cNvSpPr/>
          <p:nvPr/>
        </p:nvSpPr>
        <p:spPr>
          <a:xfrm>
            <a:off x="402794" y="8806369"/>
            <a:ext cx="2979" cy="16291"/>
          </a:xfrm>
          <a:custGeom>
            <a:rect b="b" l="l" r="r" t="t"/>
            <a:pathLst>
              <a:path extrusionOk="0" h="771" w="141">
                <a:moveTo>
                  <a:pt x="0" y="1"/>
                </a:moveTo>
                <a:lnTo>
                  <a:pt x="0" y="752"/>
                </a:lnTo>
                <a:cubicBezTo>
                  <a:pt x="52" y="770"/>
                  <a:pt x="87" y="770"/>
                  <a:pt x="140" y="770"/>
                </a:cubicBezTo>
                <a:lnTo>
                  <a:pt x="140" y="18"/>
                </a:lnTo>
                <a:cubicBezTo>
                  <a:pt x="87" y="18"/>
                  <a:pt x="52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399836" y="8805629"/>
            <a:ext cx="2979" cy="16650"/>
          </a:xfrm>
          <a:custGeom>
            <a:rect b="b" l="l" r="r" t="t"/>
            <a:pathLst>
              <a:path extrusionOk="0" h="788" w="141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87" y="770"/>
                  <a:pt x="140" y="787"/>
                </a:cubicBezTo>
                <a:lnTo>
                  <a:pt x="140" y="36"/>
                </a:lnTo>
                <a:cubicBezTo>
                  <a:pt x="87" y="18"/>
                  <a:pt x="52" y="1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396139" y="8804509"/>
            <a:ext cx="3719" cy="17031"/>
          </a:xfrm>
          <a:custGeom>
            <a:rect b="b" l="l" r="r" t="t"/>
            <a:pathLst>
              <a:path extrusionOk="0" h="806" w="176">
                <a:moveTo>
                  <a:pt x="0" y="1"/>
                </a:moveTo>
                <a:lnTo>
                  <a:pt x="0" y="753"/>
                </a:lnTo>
                <a:cubicBezTo>
                  <a:pt x="52" y="770"/>
                  <a:pt x="105" y="788"/>
                  <a:pt x="175" y="805"/>
                </a:cubicBezTo>
                <a:lnTo>
                  <a:pt x="175" y="54"/>
                </a:lnTo>
                <a:cubicBezTo>
                  <a:pt x="105" y="36"/>
                  <a:pt x="52" y="19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391702" y="8802291"/>
            <a:ext cx="4458" cy="18151"/>
          </a:xfrm>
          <a:custGeom>
            <a:rect b="b" l="l" r="r" t="t"/>
            <a:pathLst>
              <a:path extrusionOk="0" h="859" w="211">
                <a:moveTo>
                  <a:pt x="1" y="1"/>
                </a:moveTo>
                <a:lnTo>
                  <a:pt x="1" y="753"/>
                </a:lnTo>
                <a:lnTo>
                  <a:pt x="210" y="858"/>
                </a:lnTo>
                <a:lnTo>
                  <a:pt x="210" y="106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385786" y="7626090"/>
            <a:ext cx="325951" cy="487892"/>
          </a:xfrm>
          <a:custGeom>
            <a:rect b="b" l="l" r="r" t="t"/>
            <a:pathLst>
              <a:path extrusionOk="0" h="23090" w="15426">
                <a:moveTo>
                  <a:pt x="5168" y="6327"/>
                </a:moveTo>
                <a:cubicBezTo>
                  <a:pt x="5419" y="6327"/>
                  <a:pt x="5701" y="6408"/>
                  <a:pt x="5999" y="6580"/>
                </a:cubicBezTo>
                <a:cubicBezTo>
                  <a:pt x="6768" y="7035"/>
                  <a:pt x="7433" y="7944"/>
                  <a:pt x="7712" y="8870"/>
                </a:cubicBezTo>
                <a:cubicBezTo>
                  <a:pt x="7893" y="8511"/>
                  <a:pt x="8207" y="8318"/>
                  <a:pt x="8597" y="8318"/>
                </a:cubicBezTo>
                <a:cubicBezTo>
                  <a:pt x="8852" y="8318"/>
                  <a:pt x="9140" y="8401"/>
                  <a:pt x="9445" y="8574"/>
                </a:cubicBezTo>
                <a:cubicBezTo>
                  <a:pt x="10476" y="9168"/>
                  <a:pt x="11315" y="10619"/>
                  <a:pt x="11298" y="11809"/>
                </a:cubicBezTo>
                <a:cubicBezTo>
                  <a:pt x="11298" y="14661"/>
                  <a:pt x="8204" y="14765"/>
                  <a:pt x="7751" y="14765"/>
                </a:cubicBezTo>
                <a:cubicBezTo>
                  <a:pt x="7715" y="14765"/>
                  <a:pt x="7696" y="14765"/>
                  <a:pt x="7696" y="14765"/>
                </a:cubicBezTo>
                <a:cubicBezTo>
                  <a:pt x="7696" y="14765"/>
                  <a:pt x="4110" y="10882"/>
                  <a:pt x="4128" y="7664"/>
                </a:cubicBezTo>
                <a:cubicBezTo>
                  <a:pt x="4128" y="6819"/>
                  <a:pt x="4552" y="6327"/>
                  <a:pt x="5168" y="6327"/>
                </a:cubicBezTo>
                <a:close/>
                <a:moveTo>
                  <a:pt x="1496" y="1"/>
                </a:moveTo>
                <a:cubicBezTo>
                  <a:pt x="629" y="1"/>
                  <a:pt x="36" y="689"/>
                  <a:pt x="36" y="1875"/>
                </a:cubicBezTo>
                <a:lnTo>
                  <a:pt x="1" y="11582"/>
                </a:lnTo>
                <a:cubicBezTo>
                  <a:pt x="1" y="13261"/>
                  <a:pt x="1190" y="15306"/>
                  <a:pt x="2641" y="16146"/>
                </a:cubicBezTo>
                <a:lnTo>
                  <a:pt x="5667" y="17895"/>
                </a:lnTo>
                <a:lnTo>
                  <a:pt x="7678" y="23089"/>
                </a:lnTo>
                <a:lnTo>
                  <a:pt x="9706" y="20238"/>
                </a:lnTo>
                <a:lnTo>
                  <a:pt x="12732" y="21970"/>
                </a:lnTo>
                <a:cubicBezTo>
                  <a:pt x="13158" y="22216"/>
                  <a:pt x="13560" y="22333"/>
                  <a:pt x="13918" y="22333"/>
                </a:cubicBezTo>
                <a:cubicBezTo>
                  <a:pt x="14780" y="22333"/>
                  <a:pt x="15378" y="21653"/>
                  <a:pt x="15391" y="20466"/>
                </a:cubicBezTo>
                <a:lnTo>
                  <a:pt x="15407" y="10759"/>
                </a:lnTo>
                <a:cubicBezTo>
                  <a:pt x="15426" y="9080"/>
                  <a:pt x="14236" y="7035"/>
                  <a:pt x="12767" y="6195"/>
                </a:cubicBezTo>
                <a:lnTo>
                  <a:pt x="12364" y="5951"/>
                </a:lnTo>
                <a:lnTo>
                  <a:pt x="2694" y="371"/>
                </a:lnTo>
                <a:cubicBezTo>
                  <a:pt x="2263" y="120"/>
                  <a:pt x="1856" y="1"/>
                  <a:pt x="149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1"/>
          <p:cNvSpPr/>
          <p:nvPr/>
        </p:nvSpPr>
        <p:spPr>
          <a:xfrm>
            <a:off x="472603" y="7759770"/>
            <a:ext cx="152284" cy="178316"/>
          </a:xfrm>
          <a:custGeom>
            <a:rect b="b" l="l" r="r" t="t"/>
            <a:pathLst>
              <a:path extrusionOk="0" h="8439" w="7207">
                <a:moveTo>
                  <a:pt x="1059" y="0"/>
                </a:moveTo>
                <a:cubicBezTo>
                  <a:pt x="443" y="0"/>
                  <a:pt x="19" y="492"/>
                  <a:pt x="19" y="1337"/>
                </a:cubicBezTo>
                <a:cubicBezTo>
                  <a:pt x="1" y="4555"/>
                  <a:pt x="3587" y="8438"/>
                  <a:pt x="3587" y="8438"/>
                </a:cubicBezTo>
                <a:cubicBezTo>
                  <a:pt x="3587" y="8438"/>
                  <a:pt x="3606" y="8438"/>
                  <a:pt x="3642" y="8438"/>
                </a:cubicBezTo>
                <a:cubicBezTo>
                  <a:pt x="4095" y="8438"/>
                  <a:pt x="7189" y="8334"/>
                  <a:pt x="7189" y="5482"/>
                </a:cubicBezTo>
                <a:cubicBezTo>
                  <a:pt x="7206" y="4292"/>
                  <a:pt x="6367" y="2841"/>
                  <a:pt x="5336" y="2247"/>
                </a:cubicBezTo>
                <a:cubicBezTo>
                  <a:pt x="5031" y="2074"/>
                  <a:pt x="4743" y="1991"/>
                  <a:pt x="4488" y="1991"/>
                </a:cubicBezTo>
                <a:cubicBezTo>
                  <a:pt x="4098" y="1991"/>
                  <a:pt x="3784" y="2184"/>
                  <a:pt x="3603" y="2543"/>
                </a:cubicBezTo>
                <a:cubicBezTo>
                  <a:pt x="3324" y="1617"/>
                  <a:pt x="2659" y="708"/>
                  <a:pt x="1890" y="253"/>
                </a:cubicBezTo>
                <a:cubicBezTo>
                  <a:pt x="1592" y="81"/>
                  <a:pt x="1310" y="0"/>
                  <a:pt x="10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11"/>
          <p:cNvGrpSpPr/>
          <p:nvPr/>
        </p:nvGrpSpPr>
        <p:grpSpPr>
          <a:xfrm>
            <a:off x="711737" y="5403057"/>
            <a:ext cx="1348711" cy="1918972"/>
            <a:chOff x="6585100" y="1182189"/>
            <a:chExt cx="1124540" cy="1888542"/>
          </a:xfrm>
        </p:grpSpPr>
        <p:sp>
          <p:nvSpPr>
            <p:cNvPr id="320" name="Google Shape;320;p11"/>
            <p:cNvSpPr/>
            <p:nvPr/>
          </p:nvSpPr>
          <p:spPr>
            <a:xfrm>
              <a:off x="7635829" y="1741041"/>
              <a:ext cx="43160" cy="1291257"/>
            </a:xfrm>
            <a:custGeom>
              <a:rect b="b" l="l" r="r" t="t"/>
              <a:pathLst>
                <a:path extrusionOk="0" h="110695" w="3700">
                  <a:moveTo>
                    <a:pt x="3699" y="1"/>
                  </a:moveTo>
                  <a:lnTo>
                    <a:pt x="310" y="1980"/>
                  </a:lnTo>
                  <a:lnTo>
                    <a:pt x="1" y="110694"/>
                  </a:lnTo>
                  <a:lnTo>
                    <a:pt x="1" y="110694"/>
                  </a:lnTo>
                  <a:lnTo>
                    <a:pt x="3407" y="108715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212121">
                <a:alpha val="8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6780230" y="1182189"/>
              <a:ext cx="844313" cy="487632"/>
            </a:xfrm>
            <a:custGeom>
              <a:rect b="b" l="l" r="r" t="t"/>
              <a:pathLst>
                <a:path extrusionOk="0" h="41803" w="72380">
                  <a:moveTo>
                    <a:pt x="3407" y="1"/>
                  </a:moveTo>
                  <a:lnTo>
                    <a:pt x="0" y="1980"/>
                  </a:lnTo>
                  <a:lnTo>
                    <a:pt x="68973" y="41802"/>
                  </a:lnTo>
                  <a:lnTo>
                    <a:pt x="72379" y="39823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rgbClr val="212121">
                <a:alpha val="8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6721942" y="1197799"/>
              <a:ext cx="917347" cy="1872932"/>
            </a:xfrm>
            <a:custGeom>
              <a:rect b="b" l="l" r="r" t="t"/>
              <a:pathLst>
                <a:path extrusionOk="0" h="160560" w="78641">
                  <a:moveTo>
                    <a:pt x="2902" y="0"/>
                  </a:moveTo>
                  <a:cubicBezTo>
                    <a:pt x="1373" y="0"/>
                    <a:pt x="320" y="1216"/>
                    <a:pt x="308" y="3318"/>
                  </a:cubicBezTo>
                  <a:lnTo>
                    <a:pt x="0" y="112032"/>
                  </a:lnTo>
                  <a:cubicBezTo>
                    <a:pt x="0" y="114985"/>
                    <a:pt x="2077" y="118603"/>
                    <a:pt x="4655" y="120095"/>
                  </a:cubicBezTo>
                  <a:lnTo>
                    <a:pt x="73645" y="159918"/>
                  </a:lnTo>
                  <a:cubicBezTo>
                    <a:pt x="74397" y="160353"/>
                    <a:pt x="75109" y="160560"/>
                    <a:pt x="75740" y="160560"/>
                  </a:cubicBezTo>
                  <a:cubicBezTo>
                    <a:pt x="77268" y="160560"/>
                    <a:pt x="78321" y="159348"/>
                    <a:pt x="78332" y="157257"/>
                  </a:cubicBezTo>
                  <a:lnTo>
                    <a:pt x="78641" y="48543"/>
                  </a:lnTo>
                  <a:cubicBezTo>
                    <a:pt x="78641" y="45575"/>
                    <a:pt x="76564" y="41957"/>
                    <a:pt x="73969" y="40464"/>
                  </a:cubicBezTo>
                  <a:lnTo>
                    <a:pt x="4996" y="642"/>
                  </a:lnTo>
                  <a:cubicBezTo>
                    <a:pt x="4244" y="206"/>
                    <a:pt x="3533" y="0"/>
                    <a:pt x="2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7584926" y="1646796"/>
              <a:ext cx="94253" cy="117327"/>
            </a:xfrm>
            <a:custGeom>
              <a:rect b="b" l="l" r="r" t="t"/>
              <a:pathLst>
                <a:path extrusionOk="0" h="10058" w="8080">
                  <a:moveTo>
                    <a:pt x="3407" y="0"/>
                  </a:moveTo>
                  <a:lnTo>
                    <a:pt x="1" y="1979"/>
                  </a:lnTo>
                  <a:cubicBezTo>
                    <a:pt x="2596" y="3472"/>
                    <a:pt x="4673" y="7090"/>
                    <a:pt x="4673" y="10058"/>
                  </a:cubicBezTo>
                  <a:lnTo>
                    <a:pt x="8062" y="8079"/>
                  </a:lnTo>
                  <a:cubicBezTo>
                    <a:pt x="8079" y="5111"/>
                    <a:pt x="5986" y="1493"/>
                    <a:pt x="3407" y="0"/>
                  </a:cubicBezTo>
                  <a:close/>
                </a:path>
              </a:pathLst>
            </a:custGeom>
            <a:solidFill>
              <a:srgbClr val="212121">
                <a:alpha val="8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6762065" y="1266225"/>
              <a:ext cx="836917" cy="1615194"/>
            </a:xfrm>
            <a:custGeom>
              <a:rect b="b" l="l" r="r" t="t"/>
              <a:pathLst>
                <a:path extrusionOk="0" h="138465" w="71746">
                  <a:moveTo>
                    <a:pt x="0" y="0"/>
                  </a:moveTo>
                  <a:lnTo>
                    <a:pt x="0" y="97198"/>
                  </a:lnTo>
                  <a:lnTo>
                    <a:pt x="71486" y="138465"/>
                  </a:lnTo>
                  <a:lnTo>
                    <a:pt x="71746" y="4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7010922" y="1546683"/>
              <a:ext cx="472502" cy="1013105"/>
            </a:xfrm>
            <a:custGeom>
              <a:rect b="b" l="l" r="r" t="t"/>
              <a:pathLst>
                <a:path extrusionOk="0" h="86850" w="40506">
                  <a:moveTo>
                    <a:pt x="179" y="1"/>
                  </a:moveTo>
                  <a:lnTo>
                    <a:pt x="0" y="63556"/>
                  </a:lnTo>
                  <a:lnTo>
                    <a:pt x="40326" y="86850"/>
                  </a:lnTo>
                  <a:lnTo>
                    <a:pt x="40505" y="23278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7570727" y="2587364"/>
              <a:ext cx="26701" cy="73256"/>
            </a:xfrm>
            <a:custGeom>
              <a:rect b="b" l="l" r="r" t="t"/>
              <a:pathLst>
                <a:path extrusionOk="0" h="6280" w="2289">
                  <a:moveTo>
                    <a:pt x="2289" y="1"/>
                  </a:moveTo>
                  <a:lnTo>
                    <a:pt x="926" y="780"/>
                  </a:lnTo>
                  <a:lnTo>
                    <a:pt x="1" y="1316"/>
                  </a:lnTo>
                  <a:lnTo>
                    <a:pt x="1" y="2337"/>
                  </a:lnTo>
                  <a:lnTo>
                    <a:pt x="2272" y="6279"/>
                  </a:lnTo>
                  <a:lnTo>
                    <a:pt x="22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7246548" y="2095887"/>
              <a:ext cx="356506" cy="500498"/>
            </a:xfrm>
            <a:custGeom>
              <a:rect b="b" l="l" r="r" t="t"/>
              <a:pathLst>
                <a:path extrusionOk="0" h="42906" w="30562">
                  <a:moveTo>
                    <a:pt x="12399" y="5519"/>
                  </a:moveTo>
                  <a:cubicBezTo>
                    <a:pt x="14057" y="5519"/>
                    <a:pt x="15869" y="6086"/>
                    <a:pt x="17682" y="7138"/>
                  </a:cubicBezTo>
                  <a:cubicBezTo>
                    <a:pt x="20699" y="8873"/>
                    <a:pt x="23699" y="11923"/>
                    <a:pt x="25987" y="15898"/>
                  </a:cubicBezTo>
                  <a:cubicBezTo>
                    <a:pt x="30561" y="23829"/>
                    <a:pt x="30544" y="32394"/>
                    <a:pt x="25937" y="35022"/>
                  </a:cubicBezTo>
                  <a:cubicBezTo>
                    <a:pt x="25021" y="35545"/>
                    <a:pt x="23992" y="35793"/>
                    <a:pt x="22895" y="35793"/>
                  </a:cubicBezTo>
                  <a:cubicBezTo>
                    <a:pt x="21234" y="35793"/>
                    <a:pt x="19417" y="35224"/>
                    <a:pt x="17600" y="34179"/>
                  </a:cubicBezTo>
                  <a:cubicBezTo>
                    <a:pt x="14599" y="32427"/>
                    <a:pt x="11582" y="29377"/>
                    <a:pt x="9295" y="25403"/>
                  </a:cubicBezTo>
                  <a:cubicBezTo>
                    <a:pt x="4720" y="17471"/>
                    <a:pt x="4737" y="8923"/>
                    <a:pt x="9344" y="6295"/>
                  </a:cubicBezTo>
                  <a:cubicBezTo>
                    <a:pt x="10264" y="5770"/>
                    <a:pt x="11297" y="5519"/>
                    <a:pt x="12399" y="5519"/>
                  </a:cubicBezTo>
                  <a:close/>
                  <a:moveTo>
                    <a:pt x="10477" y="1"/>
                  </a:moveTo>
                  <a:cubicBezTo>
                    <a:pt x="8981" y="1"/>
                    <a:pt x="7577" y="340"/>
                    <a:pt x="6327" y="1055"/>
                  </a:cubicBezTo>
                  <a:cubicBezTo>
                    <a:pt x="33" y="4640"/>
                    <a:pt x="0" y="16320"/>
                    <a:pt x="6262" y="27139"/>
                  </a:cubicBezTo>
                  <a:cubicBezTo>
                    <a:pt x="9376" y="32556"/>
                    <a:pt x="13480" y="36726"/>
                    <a:pt x="17584" y="39094"/>
                  </a:cubicBezTo>
                  <a:cubicBezTo>
                    <a:pt x="20063" y="40522"/>
                    <a:pt x="22542" y="41298"/>
                    <a:pt x="24812" y="41298"/>
                  </a:cubicBezTo>
                  <a:cubicBezTo>
                    <a:pt x="25765" y="41298"/>
                    <a:pt x="26681" y="41161"/>
                    <a:pt x="27544" y="40879"/>
                  </a:cubicBezTo>
                  <a:lnTo>
                    <a:pt x="28712" y="42906"/>
                  </a:lnTo>
                  <a:lnTo>
                    <a:pt x="30075" y="42127"/>
                  </a:lnTo>
                  <a:lnTo>
                    <a:pt x="30155" y="16238"/>
                  </a:lnTo>
                  <a:cubicBezTo>
                    <a:pt x="29798" y="15541"/>
                    <a:pt x="29426" y="14860"/>
                    <a:pt x="29036" y="14162"/>
                  </a:cubicBezTo>
                  <a:cubicBezTo>
                    <a:pt x="25905" y="8744"/>
                    <a:pt x="21802" y="4575"/>
                    <a:pt x="17697" y="2207"/>
                  </a:cubicBezTo>
                  <a:cubicBezTo>
                    <a:pt x="15224" y="780"/>
                    <a:pt x="12745" y="1"/>
                    <a:pt x="10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6904005" y="1685402"/>
              <a:ext cx="400401" cy="696540"/>
            </a:xfrm>
            <a:custGeom>
              <a:rect b="b" l="l" r="r" t="t"/>
              <a:pathLst>
                <a:path extrusionOk="0" h="59712" w="34325">
                  <a:moveTo>
                    <a:pt x="113" y="0"/>
                  </a:moveTo>
                  <a:lnTo>
                    <a:pt x="0" y="39954"/>
                  </a:lnTo>
                  <a:lnTo>
                    <a:pt x="34210" y="59712"/>
                  </a:lnTo>
                  <a:lnTo>
                    <a:pt x="34324" y="1975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6905312" y="1662313"/>
              <a:ext cx="438627" cy="253562"/>
            </a:xfrm>
            <a:custGeom>
              <a:rect b="b" l="l" r="r" t="t"/>
              <a:pathLst>
                <a:path extrusionOk="0" h="21737" w="37602">
                  <a:moveTo>
                    <a:pt x="3392" y="0"/>
                  </a:moveTo>
                  <a:lnTo>
                    <a:pt x="1" y="1979"/>
                  </a:lnTo>
                  <a:lnTo>
                    <a:pt x="34212" y="21737"/>
                  </a:lnTo>
                  <a:lnTo>
                    <a:pt x="37602" y="19758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7303121" y="1892815"/>
              <a:ext cx="40886" cy="489160"/>
            </a:xfrm>
            <a:custGeom>
              <a:rect b="b" l="l" r="r" t="t"/>
              <a:pathLst>
                <a:path extrusionOk="0" h="41934" w="3505">
                  <a:moveTo>
                    <a:pt x="3505" y="1"/>
                  </a:moveTo>
                  <a:lnTo>
                    <a:pt x="115" y="1980"/>
                  </a:lnTo>
                  <a:lnTo>
                    <a:pt x="1" y="41934"/>
                  </a:lnTo>
                  <a:lnTo>
                    <a:pt x="3392" y="39955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6877883" y="1636016"/>
              <a:ext cx="452252" cy="931357"/>
            </a:xfrm>
            <a:custGeom>
              <a:rect b="b" l="l" r="r" t="t"/>
              <a:pathLst>
                <a:path extrusionOk="0" h="79842" w="38770">
                  <a:moveTo>
                    <a:pt x="2352" y="4233"/>
                  </a:moveTo>
                  <a:lnTo>
                    <a:pt x="36563" y="23991"/>
                  </a:lnTo>
                  <a:lnTo>
                    <a:pt x="36449" y="63945"/>
                  </a:lnTo>
                  <a:lnTo>
                    <a:pt x="2239" y="44187"/>
                  </a:lnTo>
                  <a:lnTo>
                    <a:pt x="2352" y="4233"/>
                  </a:lnTo>
                  <a:close/>
                  <a:moveTo>
                    <a:pt x="163" y="0"/>
                  </a:moveTo>
                  <a:lnTo>
                    <a:pt x="0" y="57553"/>
                  </a:lnTo>
                  <a:lnTo>
                    <a:pt x="38607" y="79841"/>
                  </a:lnTo>
                  <a:lnTo>
                    <a:pt x="38769" y="2228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7328299" y="1872958"/>
              <a:ext cx="41446" cy="694452"/>
            </a:xfrm>
            <a:custGeom>
              <a:rect b="b" l="l" r="r" t="t"/>
              <a:pathLst>
                <a:path extrusionOk="0" h="59533" w="3553">
                  <a:moveTo>
                    <a:pt x="3553" y="0"/>
                  </a:moveTo>
                  <a:lnTo>
                    <a:pt x="163" y="1979"/>
                  </a:lnTo>
                  <a:lnTo>
                    <a:pt x="1" y="59532"/>
                  </a:lnTo>
                  <a:lnTo>
                    <a:pt x="3391" y="57553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6879773" y="1612928"/>
              <a:ext cx="489895" cy="283086"/>
            </a:xfrm>
            <a:custGeom>
              <a:rect b="b" l="l" r="r" t="t"/>
              <a:pathLst>
                <a:path extrusionOk="0" h="24268" w="41997">
                  <a:moveTo>
                    <a:pt x="3390" y="0"/>
                  </a:moveTo>
                  <a:lnTo>
                    <a:pt x="1" y="1979"/>
                  </a:lnTo>
                  <a:lnTo>
                    <a:pt x="38607" y="24267"/>
                  </a:lnTo>
                  <a:lnTo>
                    <a:pt x="41997" y="22288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6970041" y="1994258"/>
              <a:ext cx="278362" cy="242737"/>
            </a:xfrm>
            <a:custGeom>
              <a:rect b="b" l="l" r="r" t="t"/>
              <a:pathLst>
                <a:path extrusionOk="0" h="20809" w="23863">
                  <a:moveTo>
                    <a:pt x="7203" y="1"/>
                  </a:moveTo>
                  <a:cubicBezTo>
                    <a:pt x="6712" y="16"/>
                    <a:pt x="6249" y="19"/>
                    <a:pt x="5813" y="19"/>
                  </a:cubicBezTo>
                  <a:cubicBezTo>
                    <a:pt x="5543" y="19"/>
                    <a:pt x="5284" y="18"/>
                    <a:pt x="5034" y="18"/>
                  </a:cubicBezTo>
                  <a:cubicBezTo>
                    <a:pt x="1547" y="18"/>
                    <a:pt x="15" y="243"/>
                    <a:pt x="1" y="6993"/>
                  </a:cubicBezTo>
                  <a:cubicBezTo>
                    <a:pt x="2029" y="9701"/>
                    <a:pt x="5483" y="12491"/>
                    <a:pt x="11907" y="16206"/>
                  </a:cubicBezTo>
                  <a:cubicBezTo>
                    <a:pt x="17613" y="19505"/>
                    <a:pt x="20977" y="20809"/>
                    <a:pt x="23090" y="20809"/>
                  </a:cubicBezTo>
                  <a:cubicBezTo>
                    <a:pt x="23356" y="20809"/>
                    <a:pt x="23602" y="20788"/>
                    <a:pt x="23830" y="20748"/>
                  </a:cubicBezTo>
                  <a:cubicBezTo>
                    <a:pt x="23863" y="12735"/>
                    <a:pt x="21705" y="11437"/>
                    <a:pt x="16693" y="5483"/>
                  </a:cubicBezTo>
                  <a:cubicBezTo>
                    <a:pt x="16628" y="5403"/>
                    <a:pt x="16563" y="5354"/>
                    <a:pt x="16498" y="5306"/>
                  </a:cubicBezTo>
                  <a:cubicBezTo>
                    <a:pt x="16425" y="5269"/>
                    <a:pt x="16357" y="5248"/>
                    <a:pt x="16294" y="5248"/>
                  </a:cubicBezTo>
                  <a:cubicBezTo>
                    <a:pt x="16245" y="5248"/>
                    <a:pt x="16199" y="5260"/>
                    <a:pt x="16157" y="5289"/>
                  </a:cubicBezTo>
                  <a:cubicBezTo>
                    <a:pt x="15870" y="5514"/>
                    <a:pt x="15504" y="5605"/>
                    <a:pt x="15103" y="5605"/>
                  </a:cubicBezTo>
                  <a:cubicBezTo>
                    <a:pt x="14032" y="5605"/>
                    <a:pt x="12707" y="4959"/>
                    <a:pt x="11939" y="4510"/>
                  </a:cubicBezTo>
                  <a:cubicBezTo>
                    <a:pt x="10901" y="3911"/>
                    <a:pt x="8792" y="2483"/>
                    <a:pt x="7739" y="422"/>
                  </a:cubicBezTo>
                  <a:cubicBezTo>
                    <a:pt x="7657" y="260"/>
                    <a:pt x="7527" y="130"/>
                    <a:pt x="7414" y="65"/>
                  </a:cubicBezTo>
                  <a:cubicBezTo>
                    <a:pt x="7333" y="33"/>
                    <a:pt x="7268" y="1"/>
                    <a:pt x="7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7039681" y="1861548"/>
              <a:ext cx="139863" cy="179583"/>
            </a:xfrm>
            <a:custGeom>
              <a:rect b="b" l="l" r="r" t="t"/>
              <a:pathLst>
                <a:path extrusionOk="0" h="15395" w="11990">
                  <a:moveTo>
                    <a:pt x="3334" y="0"/>
                  </a:moveTo>
                  <a:cubicBezTo>
                    <a:pt x="1369" y="0"/>
                    <a:pt x="18" y="1549"/>
                    <a:pt x="18" y="4238"/>
                  </a:cubicBezTo>
                  <a:cubicBezTo>
                    <a:pt x="1" y="8034"/>
                    <a:pt x="2678" y="12658"/>
                    <a:pt x="5987" y="14572"/>
                  </a:cubicBezTo>
                  <a:cubicBezTo>
                    <a:pt x="6948" y="15130"/>
                    <a:pt x="7857" y="15395"/>
                    <a:pt x="8664" y="15395"/>
                  </a:cubicBezTo>
                  <a:cubicBezTo>
                    <a:pt x="10623" y="15395"/>
                    <a:pt x="11977" y="13837"/>
                    <a:pt x="11989" y="11148"/>
                  </a:cubicBezTo>
                  <a:cubicBezTo>
                    <a:pt x="11989" y="7353"/>
                    <a:pt x="9329" y="2730"/>
                    <a:pt x="6020" y="816"/>
                  </a:cubicBezTo>
                  <a:cubicBezTo>
                    <a:pt x="5055" y="263"/>
                    <a:pt x="4142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6903049" y="2263575"/>
              <a:ext cx="219127" cy="149289"/>
            </a:xfrm>
            <a:custGeom>
              <a:rect b="b" l="l" r="r" t="t"/>
              <a:pathLst>
                <a:path extrusionOk="0" h="12798" w="18785">
                  <a:moveTo>
                    <a:pt x="0" y="0"/>
                  </a:moveTo>
                  <a:lnTo>
                    <a:pt x="0" y="1947"/>
                  </a:lnTo>
                  <a:lnTo>
                    <a:pt x="18769" y="12798"/>
                  </a:lnTo>
                  <a:lnTo>
                    <a:pt x="18784" y="10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7139433" y="2400006"/>
              <a:ext cx="163112" cy="116953"/>
            </a:xfrm>
            <a:custGeom>
              <a:rect b="b" l="l" r="r" t="t"/>
              <a:pathLst>
                <a:path extrusionOk="0" h="10026" w="13983">
                  <a:moveTo>
                    <a:pt x="0" y="1"/>
                  </a:moveTo>
                  <a:lnTo>
                    <a:pt x="0" y="1964"/>
                  </a:lnTo>
                  <a:lnTo>
                    <a:pt x="13983" y="10026"/>
                  </a:lnTo>
                  <a:lnTo>
                    <a:pt x="13983" y="80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6903247" y="2219462"/>
              <a:ext cx="116743" cy="90462"/>
            </a:xfrm>
            <a:custGeom>
              <a:rect b="b" l="l" r="r" t="t"/>
              <a:pathLst>
                <a:path extrusionOk="0" h="7755" w="10008">
                  <a:moveTo>
                    <a:pt x="0" y="1"/>
                  </a:moveTo>
                  <a:lnTo>
                    <a:pt x="0" y="1964"/>
                  </a:lnTo>
                  <a:lnTo>
                    <a:pt x="10008" y="7755"/>
                  </a:lnTo>
                  <a:lnTo>
                    <a:pt x="10008" y="57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7048769" y="2303685"/>
              <a:ext cx="116767" cy="90264"/>
            </a:xfrm>
            <a:custGeom>
              <a:rect b="b" l="l" r="r" t="t"/>
              <a:pathLst>
                <a:path extrusionOk="0" h="7738" w="10010">
                  <a:moveTo>
                    <a:pt x="1" y="1"/>
                  </a:moveTo>
                  <a:lnTo>
                    <a:pt x="1" y="1947"/>
                  </a:lnTo>
                  <a:lnTo>
                    <a:pt x="10010" y="7738"/>
                  </a:lnTo>
                  <a:lnTo>
                    <a:pt x="10010" y="5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6903247" y="2177077"/>
              <a:ext cx="306918" cy="200020"/>
            </a:xfrm>
            <a:custGeom>
              <a:rect b="b" l="l" r="r" t="t"/>
              <a:pathLst>
                <a:path extrusionOk="0" h="17147" w="26311">
                  <a:moveTo>
                    <a:pt x="0" y="0"/>
                  </a:moveTo>
                  <a:lnTo>
                    <a:pt x="0" y="1964"/>
                  </a:lnTo>
                  <a:lnTo>
                    <a:pt x="26311" y="17147"/>
                  </a:lnTo>
                  <a:lnTo>
                    <a:pt x="26311" y="15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7063528" y="2256178"/>
              <a:ext cx="287251" cy="367203"/>
            </a:xfrm>
            <a:custGeom>
              <a:rect b="b" l="l" r="r" t="t"/>
              <a:pathLst>
                <a:path extrusionOk="0" h="31479" w="24625">
                  <a:moveTo>
                    <a:pt x="8047" y="1"/>
                  </a:moveTo>
                  <a:lnTo>
                    <a:pt x="8047" y="1"/>
                  </a:lnTo>
                  <a:cubicBezTo>
                    <a:pt x="8021" y="16"/>
                    <a:pt x="7995" y="31"/>
                    <a:pt x="7969" y="46"/>
                  </a:cubicBezTo>
                  <a:lnTo>
                    <a:pt x="7969" y="46"/>
                  </a:lnTo>
                  <a:lnTo>
                    <a:pt x="8047" y="1"/>
                  </a:lnTo>
                  <a:close/>
                  <a:moveTo>
                    <a:pt x="7969" y="46"/>
                  </a:moveTo>
                  <a:lnTo>
                    <a:pt x="4640" y="1980"/>
                  </a:lnTo>
                  <a:cubicBezTo>
                    <a:pt x="33" y="4608"/>
                    <a:pt x="1" y="13172"/>
                    <a:pt x="4592" y="21105"/>
                  </a:cubicBezTo>
                  <a:cubicBezTo>
                    <a:pt x="6879" y="25063"/>
                    <a:pt x="9880" y="28128"/>
                    <a:pt x="12897" y="29865"/>
                  </a:cubicBezTo>
                  <a:cubicBezTo>
                    <a:pt x="14704" y="30910"/>
                    <a:pt x="16518" y="31478"/>
                    <a:pt x="18177" y="31478"/>
                  </a:cubicBezTo>
                  <a:cubicBezTo>
                    <a:pt x="19273" y="31478"/>
                    <a:pt x="20302" y="31231"/>
                    <a:pt x="21218" y="30708"/>
                  </a:cubicBezTo>
                  <a:lnTo>
                    <a:pt x="24625" y="28729"/>
                  </a:lnTo>
                  <a:lnTo>
                    <a:pt x="24625" y="28729"/>
                  </a:lnTo>
                  <a:cubicBezTo>
                    <a:pt x="23709" y="29252"/>
                    <a:pt x="22680" y="29499"/>
                    <a:pt x="21584" y="29499"/>
                  </a:cubicBezTo>
                  <a:cubicBezTo>
                    <a:pt x="19924" y="29499"/>
                    <a:pt x="18111" y="28931"/>
                    <a:pt x="16304" y="27886"/>
                  </a:cubicBezTo>
                  <a:cubicBezTo>
                    <a:pt x="13287" y="26149"/>
                    <a:pt x="10285" y="23084"/>
                    <a:pt x="7999" y="19126"/>
                  </a:cubicBezTo>
                  <a:cubicBezTo>
                    <a:pt x="3433" y="11238"/>
                    <a:pt x="3440" y="2725"/>
                    <a:pt x="7969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7361036" y="2641871"/>
              <a:ext cx="53566" cy="46940"/>
            </a:xfrm>
            <a:custGeom>
              <a:rect b="b" l="l" r="r" t="t"/>
              <a:pathLst>
                <a:path extrusionOk="0" h="4024" w="4592">
                  <a:moveTo>
                    <a:pt x="3407" y="1"/>
                  </a:moveTo>
                  <a:lnTo>
                    <a:pt x="1" y="1980"/>
                  </a:lnTo>
                  <a:lnTo>
                    <a:pt x="1185" y="4024"/>
                  </a:lnTo>
                  <a:lnTo>
                    <a:pt x="4592" y="2045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7347234" y="2347972"/>
              <a:ext cx="111832" cy="316950"/>
            </a:xfrm>
            <a:custGeom>
              <a:rect b="b" l="l" r="r" t="t"/>
              <a:pathLst>
                <a:path extrusionOk="0" h="27171" w="9587">
                  <a:moveTo>
                    <a:pt x="3407" y="1"/>
                  </a:moveTo>
                  <a:lnTo>
                    <a:pt x="0" y="1980"/>
                  </a:lnTo>
                  <a:cubicBezTo>
                    <a:pt x="5807" y="12037"/>
                    <a:pt x="6197" y="22808"/>
                    <a:pt x="1184" y="27171"/>
                  </a:cubicBezTo>
                  <a:lnTo>
                    <a:pt x="4590" y="25192"/>
                  </a:lnTo>
                  <a:cubicBezTo>
                    <a:pt x="9586" y="20829"/>
                    <a:pt x="9214" y="10058"/>
                    <a:pt x="3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7082452" y="2182840"/>
              <a:ext cx="304480" cy="188203"/>
            </a:xfrm>
            <a:custGeom>
              <a:rect b="b" l="l" r="r" t="t"/>
              <a:pathLst>
                <a:path extrusionOk="0" h="16134" w="26102">
                  <a:moveTo>
                    <a:pt x="7552" y="0"/>
                  </a:moveTo>
                  <a:cubicBezTo>
                    <a:pt x="6056" y="0"/>
                    <a:pt x="4654" y="338"/>
                    <a:pt x="3407" y="1048"/>
                  </a:cubicBezTo>
                  <a:lnTo>
                    <a:pt x="1" y="3027"/>
                  </a:lnTo>
                  <a:cubicBezTo>
                    <a:pt x="1253" y="2317"/>
                    <a:pt x="2657" y="1979"/>
                    <a:pt x="4153" y="1979"/>
                  </a:cubicBezTo>
                  <a:cubicBezTo>
                    <a:pt x="6417" y="1979"/>
                    <a:pt x="8892" y="2752"/>
                    <a:pt x="11373" y="4178"/>
                  </a:cubicBezTo>
                  <a:cubicBezTo>
                    <a:pt x="15476" y="6563"/>
                    <a:pt x="19581" y="10731"/>
                    <a:pt x="22695" y="16134"/>
                  </a:cubicBezTo>
                  <a:lnTo>
                    <a:pt x="26102" y="14155"/>
                  </a:lnTo>
                  <a:cubicBezTo>
                    <a:pt x="22987" y="8752"/>
                    <a:pt x="18882" y="4584"/>
                    <a:pt x="14762" y="2199"/>
                  </a:cubicBezTo>
                  <a:cubicBezTo>
                    <a:pt x="12292" y="773"/>
                    <a:pt x="9815" y="0"/>
                    <a:pt x="7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7008647" y="2205929"/>
              <a:ext cx="410818" cy="500603"/>
            </a:xfrm>
            <a:custGeom>
              <a:rect b="b" l="l" r="r" t="t"/>
              <a:pathLst>
                <a:path extrusionOk="0" h="42915" w="35218">
                  <a:moveTo>
                    <a:pt x="12386" y="5517"/>
                  </a:moveTo>
                  <a:cubicBezTo>
                    <a:pt x="14047" y="5517"/>
                    <a:pt x="15865" y="6085"/>
                    <a:pt x="17682" y="7130"/>
                  </a:cubicBezTo>
                  <a:cubicBezTo>
                    <a:pt x="20683" y="8867"/>
                    <a:pt x="23701" y="11932"/>
                    <a:pt x="25987" y="15890"/>
                  </a:cubicBezTo>
                  <a:cubicBezTo>
                    <a:pt x="30561" y="23823"/>
                    <a:pt x="30546" y="32387"/>
                    <a:pt x="25922" y="35015"/>
                  </a:cubicBezTo>
                  <a:cubicBezTo>
                    <a:pt x="25006" y="35538"/>
                    <a:pt x="23977" y="35785"/>
                    <a:pt x="22881" y="35785"/>
                  </a:cubicBezTo>
                  <a:cubicBezTo>
                    <a:pt x="21222" y="35785"/>
                    <a:pt x="19408" y="35217"/>
                    <a:pt x="17601" y="34172"/>
                  </a:cubicBezTo>
                  <a:cubicBezTo>
                    <a:pt x="14584" y="32435"/>
                    <a:pt x="11583" y="29370"/>
                    <a:pt x="9296" y="25412"/>
                  </a:cubicBezTo>
                  <a:cubicBezTo>
                    <a:pt x="4705" y="17479"/>
                    <a:pt x="4737" y="8915"/>
                    <a:pt x="9344" y="6287"/>
                  </a:cubicBezTo>
                  <a:cubicBezTo>
                    <a:pt x="10260" y="5764"/>
                    <a:pt x="11289" y="5517"/>
                    <a:pt x="12386" y="5517"/>
                  </a:cubicBezTo>
                  <a:close/>
                  <a:moveTo>
                    <a:pt x="10479" y="0"/>
                  </a:moveTo>
                  <a:cubicBezTo>
                    <a:pt x="8983" y="0"/>
                    <a:pt x="7579" y="338"/>
                    <a:pt x="6327" y="1048"/>
                  </a:cubicBezTo>
                  <a:cubicBezTo>
                    <a:pt x="33" y="4632"/>
                    <a:pt x="1" y="16311"/>
                    <a:pt x="6247" y="27147"/>
                  </a:cubicBezTo>
                  <a:cubicBezTo>
                    <a:pt x="9377" y="32550"/>
                    <a:pt x="13481" y="36718"/>
                    <a:pt x="17584" y="39103"/>
                  </a:cubicBezTo>
                  <a:cubicBezTo>
                    <a:pt x="20055" y="40525"/>
                    <a:pt x="22525" y="41301"/>
                    <a:pt x="24787" y="41301"/>
                  </a:cubicBezTo>
                  <a:cubicBezTo>
                    <a:pt x="25749" y="41301"/>
                    <a:pt x="26673" y="41161"/>
                    <a:pt x="27544" y="40870"/>
                  </a:cubicBezTo>
                  <a:lnTo>
                    <a:pt x="28712" y="42914"/>
                  </a:lnTo>
                  <a:lnTo>
                    <a:pt x="31389" y="41390"/>
                  </a:lnTo>
                  <a:lnTo>
                    <a:pt x="30205" y="39346"/>
                  </a:lnTo>
                  <a:cubicBezTo>
                    <a:pt x="35218" y="34983"/>
                    <a:pt x="34828" y="24212"/>
                    <a:pt x="29021" y="14155"/>
                  </a:cubicBezTo>
                  <a:cubicBezTo>
                    <a:pt x="25907" y="8752"/>
                    <a:pt x="21802" y="4584"/>
                    <a:pt x="17699" y="2199"/>
                  </a:cubicBezTo>
                  <a:cubicBezTo>
                    <a:pt x="15218" y="773"/>
                    <a:pt x="12743" y="0"/>
                    <a:pt x="10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7332849" y="2683510"/>
              <a:ext cx="50521" cy="29151"/>
            </a:xfrm>
            <a:custGeom>
              <a:rect b="b" l="l" r="r" t="t"/>
              <a:pathLst>
                <a:path extrusionOk="0" h="2499" w="4331">
                  <a:moveTo>
                    <a:pt x="4331" y="0"/>
                  </a:moveTo>
                  <a:lnTo>
                    <a:pt x="3407" y="519"/>
                  </a:lnTo>
                  <a:lnTo>
                    <a:pt x="0" y="2498"/>
                  </a:lnTo>
                  <a:lnTo>
                    <a:pt x="924" y="1979"/>
                  </a:lnTo>
                  <a:lnTo>
                    <a:pt x="4331" y="0"/>
                  </a:lnTo>
                  <a:close/>
                </a:path>
              </a:pathLst>
            </a:custGeom>
            <a:solidFill>
              <a:srgbClr val="7955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7343629" y="2665718"/>
              <a:ext cx="70970" cy="40886"/>
            </a:xfrm>
            <a:custGeom>
              <a:rect b="b" l="l" r="r" t="t"/>
              <a:pathLst>
                <a:path extrusionOk="0" h="3505" w="6084">
                  <a:moveTo>
                    <a:pt x="6084" y="1"/>
                  </a:moveTo>
                  <a:lnTo>
                    <a:pt x="3407" y="1525"/>
                  </a:lnTo>
                  <a:lnTo>
                    <a:pt x="0" y="3504"/>
                  </a:lnTo>
                  <a:lnTo>
                    <a:pt x="0" y="3504"/>
                  </a:lnTo>
                  <a:lnTo>
                    <a:pt x="2677" y="1980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7955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7374862" y="2659476"/>
              <a:ext cx="50521" cy="29337"/>
            </a:xfrm>
            <a:custGeom>
              <a:rect b="b" l="l" r="r" t="t"/>
              <a:pathLst>
                <a:path extrusionOk="0" h="2515" w="4331">
                  <a:moveTo>
                    <a:pt x="4331" y="1"/>
                  </a:moveTo>
                  <a:lnTo>
                    <a:pt x="3407" y="536"/>
                  </a:lnTo>
                  <a:lnTo>
                    <a:pt x="0" y="2515"/>
                  </a:lnTo>
                  <a:lnTo>
                    <a:pt x="924" y="1980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rgbClr val="7955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7385642" y="2659476"/>
              <a:ext cx="50160" cy="29151"/>
            </a:xfrm>
            <a:custGeom>
              <a:rect b="b" l="l" r="r" t="t"/>
              <a:pathLst>
                <a:path extrusionOk="0" h="2499" w="4300">
                  <a:moveTo>
                    <a:pt x="3407" y="1"/>
                  </a:moveTo>
                  <a:lnTo>
                    <a:pt x="0" y="1980"/>
                  </a:lnTo>
                  <a:cubicBezTo>
                    <a:pt x="342" y="2175"/>
                    <a:pt x="536" y="2287"/>
                    <a:pt x="893" y="2499"/>
                  </a:cubicBezTo>
                  <a:lnTo>
                    <a:pt x="4300" y="520"/>
                  </a:lnTo>
                  <a:cubicBezTo>
                    <a:pt x="3943" y="308"/>
                    <a:pt x="3748" y="196"/>
                    <a:pt x="3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7332849" y="2682565"/>
              <a:ext cx="215348" cy="311654"/>
            </a:xfrm>
            <a:custGeom>
              <a:rect b="b" l="l" r="r" t="t"/>
              <a:pathLst>
                <a:path extrusionOk="0" h="26717" w="18461">
                  <a:moveTo>
                    <a:pt x="4525" y="1"/>
                  </a:moveTo>
                  <a:lnTo>
                    <a:pt x="3601" y="536"/>
                  </a:lnTo>
                  <a:lnTo>
                    <a:pt x="924" y="2060"/>
                  </a:lnTo>
                  <a:lnTo>
                    <a:pt x="0" y="2579"/>
                  </a:lnTo>
                  <a:lnTo>
                    <a:pt x="0" y="3602"/>
                  </a:lnTo>
                  <a:lnTo>
                    <a:pt x="13042" y="26198"/>
                  </a:lnTo>
                  <a:cubicBezTo>
                    <a:pt x="13382" y="26409"/>
                    <a:pt x="13577" y="26522"/>
                    <a:pt x="13934" y="26717"/>
                  </a:cubicBezTo>
                  <a:lnTo>
                    <a:pt x="18460" y="24138"/>
                  </a:lnTo>
                  <a:lnTo>
                    <a:pt x="18460" y="23116"/>
                  </a:lnTo>
                  <a:lnTo>
                    <a:pt x="5418" y="520"/>
                  </a:lnTo>
                  <a:cubicBezTo>
                    <a:pt x="5061" y="308"/>
                    <a:pt x="4867" y="196"/>
                    <a:pt x="4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7396061" y="2665531"/>
              <a:ext cx="191878" cy="286679"/>
            </a:xfrm>
            <a:custGeom>
              <a:rect b="b" l="l" r="r" t="t"/>
              <a:pathLst>
                <a:path extrusionOk="0" h="24576" w="16449">
                  <a:moveTo>
                    <a:pt x="3407" y="1"/>
                  </a:moveTo>
                  <a:lnTo>
                    <a:pt x="0" y="1980"/>
                  </a:lnTo>
                  <a:lnTo>
                    <a:pt x="13042" y="24576"/>
                  </a:lnTo>
                  <a:lnTo>
                    <a:pt x="16448" y="22597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6801989" y="1298775"/>
              <a:ext cx="284976" cy="240124"/>
            </a:xfrm>
            <a:custGeom>
              <a:rect b="b" l="l" r="r" t="t"/>
              <a:pathLst>
                <a:path extrusionOk="0" h="20585" w="24430">
                  <a:moveTo>
                    <a:pt x="1444" y="0"/>
                  </a:moveTo>
                  <a:lnTo>
                    <a:pt x="0" y="827"/>
                  </a:lnTo>
                  <a:lnTo>
                    <a:pt x="11355" y="20584"/>
                  </a:lnTo>
                  <a:lnTo>
                    <a:pt x="24429" y="13237"/>
                  </a:lnTo>
                  <a:lnTo>
                    <a:pt x="14616" y="7592"/>
                  </a:lnTo>
                  <a:lnTo>
                    <a:pt x="11258" y="9473"/>
                  </a:lnTo>
                  <a:lnTo>
                    <a:pt x="7981" y="3763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6710963" y="1390745"/>
              <a:ext cx="294996" cy="174100"/>
            </a:xfrm>
            <a:custGeom>
              <a:rect b="b" l="l" r="r" t="t"/>
              <a:pathLst>
                <a:path extrusionOk="0" h="14925" w="25289">
                  <a:moveTo>
                    <a:pt x="24689" y="1"/>
                  </a:moveTo>
                  <a:lnTo>
                    <a:pt x="0" y="13934"/>
                  </a:lnTo>
                  <a:lnTo>
                    <a:pt x="567" y="14924"/>
                  </a:lnTo>
                  <a:lnTo>
                    <a:pt x="25289" y="1022"/>
                  </a:lnTo>
                  <a:lnTo>
                    <a:pt x="24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6585100" y="1303115"/>
              <a:ext cx="413851" cy="250168"/>
            </a:xfrm>
            <a:custGeom>
              <a:rect b="b" l="l" r="r" t="t"/>
              <a:pathLst>
                <a:path extrusionOk="0" h="21446" w="35478">
                  <a:moveTo>
                    <a:pt x="4754" y="1"/>
                  </a:moveTo>
                  <a:lnTo>
                    <a:pt x="1" y="2678"/>
                  </a:lnTo>
                  <a:lnTo>
                    <a:pt x="10788" y="21445"/>
                  </a:lnTo>
                  <a:lnTo>
                    <a:pt x="35477" y="7512"/>
                  </a:lnTo>
                  <a:lnTo>
                    <a:pt x="31243" y="115"/>
                  </a:lnTo>
                  <a:lnTo>
                    <a:pt x="11258" y="11323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6949600" y="1277192"/>
              <a:ext cx="103329" cy="125457"/>
            </a:xfrm>
            <a:custGeom>
              <a:rect b="b" l="l" r="r" t="t"/>
              <a:pathLst>
                <a:path extrusionOk="0" h="10755" w="8858">
                  <a:moveTo>
                    <a:pt x="4008" y="1"/>
                  </a:moveTo>
                  <a:lnTo>
                    <a:pt x="1" y="2337"/>
                  </a:lnTo>
                  <a:lnTo>
                    <a:pt x="4835" y="10755"/>
                  </a:lnTo>
                  <a:lnTo>
                    <a:pt x="8857" y="8419"/>
                  </a:lnTo>
                  <a:lnTo>
                    <a:pt x="40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6716447" y="1277192"/>
              <a:ext cx="279867" cy="158002"/>
            </a:xfrm>
            <a:custGeom>
              <a:rect b="b" l="l" r="r" t="t"/>
              <a:pathLst>
                <a:path extrusionOk="0" h="13545" w="23992">
                  <a:moveTo>
                    <a:pt x="23992" y="1"/>
                  </a:moveTo>
                  <a:lnTo>
                    <a:pt x="4023" y="11209"/>
                  </a:lnTo>
                  <a:lnTo>
                    <a:pt x="0" y="13545"/>
                  </a:lnTo>
                  <a:lnTo>
                    <a:pt x="19985" y="2337"/>
                  </a:lnTo>
                  <a:lnTo>
                    <a:pt x="23992" y="1"/>
                  </a:lnTo>
                  <a:close/>
                </a:path>
              </a:pathLst>
            </a:custGeom>
            <a:solidFill>
              <a:srgbClr val="9BC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7081145" y="2651345"/>
              <a:ext cx="77386" cy="99432"/>
            </a:xfrm>
            <a:custGeom>
              <a:rect b="b" l="l" r="r" t="t"/>
              <a:pathLst>
                <a:path extrusionOk="0" h="8524" w="6634">
                  <a:moveTo>
                    <a:pt x="1836" y="0"/>
                  </a:moveTo>
                  <a:cubicBezTo>
                    <a:pt x="748" y="0"/>
                    <a:pt x="0" y="859"/>
                    <a:pt x="0" y="2352"/>
                  </a:cubicBezTo>
                  <a:cubicBezTo>
                    <a:pt x="0" y="4444"/>
                    <a:pt x="1476" y="7007"/>
                    <a:pt x="3292" y="8062"/>
                  </a:cubicBezTo>
                  <a:cubicBezTo>
                    <a:pt x="3829" y="8376"/>
                    <a:pt x="4337" y="8524"/>
                    <a:pt x="4786" y="8524"/>
                  </a:cubicBezTo>
                  <a:cubicBezTo>
                    <a:pt x="5872" y="8524"/>
                    <a:pt x="6618" y="7660"/>
                    <a:pt x="6618" y="6181"/>
                  </a:cubicBezTo>
                  <a:cubicBezTo>
                    <a:pt x="6634" y="4072"/>
                    <a:pt x="5158" y="1509"/>
                    <a:pt x="3325" y="454"/>
                  </a:cubicBezTo>
                  <a:cubicBezTo>
                    <a:pt x="2790" y="146"/>
                    <a:pt x="2284" y="0"/>
                    <a:pt x="1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7604795" y="2330740"/>
              <a:ext cx="104845" cy="202679"/>
            </a:xfrm>
            <a:custGeom>
              <a:rect b="b" l="l" r="r" t="t"/>
              <a:pathLst>
                <a:path extrusionOk="0" h="17375" w="8988">
                  <a:moveTo>
                    <a:pt x="50" y="1"/>
                  </a:moveTo>
                  <a:lnTo>
                    <a:pt x="33" y="3829"/>
                  </a:lnTo>
                  <a:lnTo>
                    <a:pt x="5029" y="11583"/>
                  </a:lnTo>
                  <a:lnTo>
                    <a:pt x="1" y="13546"/>
                  </a:lnTo>
                  <a:lnTo>
                    <a:pt x="1" y="17375"/>
                  </a:lnTo>
                  <a:lnTo>
                    <a:pt x="8987" y="13854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6627871" y="1861023"/>
              <a:ext cx="104845" cy="202679"/>
            </a:xfrm>
            <a:custGeom>
              <a:rect b="b" l="l" r="r" t="t"/>
              <a:pathLst>
                <a:path extrusionOk="0" h="17375" w="8988">
                  <a:moveTo>
                    <a:pt x="8987" y="1"/>
                  </a:moveTo>
                  <a:lnTo>
                    <a:pt x="1" y="3521"/>
                  </a:lnTo>
                  <a:lnTo>
                    <a:pt x="8939" y="17374"/>
                  </a:lnTo>
                  <a:lnTo>
                    <a:pt x="8955" y="13546"/>
                  </a:lnTo>
                  <a:lnTo>
                    <a:pt x="3959" y="5792"/>
                  </a:lnTo>
                  <a:lnTo>
                    <a:pt x="8987" y="3829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7548200" y="2928125"/>
              <a:ext cx="40875" cy="36028"/>
            </a:xfrm>
            <a:custGeom>
              <a:rect b="b" l="l" r="r" t="t"/>
              <a:pathLst>
                <a:path extrusionOk="0" h="3003" w="3407">
                  <a:moveTo>
                    <a:pt x="3406" y="1"/>
                  </a:moveTo>
                  <a:lnTo>
                    <a:pt x="0" y="1980"/>
                  </a:lnTo>
                  <a:lnTo>
                    <a:pt x="0" y="3002"/>
                  </a:lnTo>
                  <a:lnTo>
                    <a:pt x="3406" y="1023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7619225" y="3009524"/>
              <a:ext cx="56155" cy="58450"/>
            </a:xfrm>
            <a:custGeom>
              <a:rect b="b" l="l" r="r" t="t"/>
              <a:pathLst>
                <a:path extrusionOk="0" h="4965" w="4770">
                  <a:moveTo>
                    <a:pt x="4769" y="0"/>
                  </a:moveTo>
                  <a:lnTo>
                    <a:pt x="1363" y="1979"/>
                  </a:lnTo>
                  <a:cubicBezTo>
                    <a:pt x="1347" y="3439"/>
                    <a:pt x="828" y="4477"/>
                    <a:pt x="0" y="4964"/>
                  </a:cubicBezTo>
                  <a:lnTo>
                    <a:pt x="3407" y="2985"/>
                  </a:lnTo>
                  <a:cubicBezTo>
                    <a:pt x="4235" y="2498"/>
                    <a:pt x="4754" y="1460"/>
                    <a:pt x="4769" y="0"/>
                  </a:cubicBezTo>
                  <a:close/>
                </a:path>
              </a:pathLst>
            </a:custGeom>
            <a:solidFill>
              <a:srgbClr val="212121">
                <a:alpha val="8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20"/>
          <p:cNvGrpSpPr/>
          <p:nvPr/>
        </p:nvGrpSpPr>
        <p:grpSpPr>
          <a:xfrm>
            <a:off x="581241" y="-1457370"/>
            <a:ext cx="1341255" cy="1396824"/>
            <a:chOff x="3972343" y="1592239"/>
            <a:chExt cx="1288925" cy="1488675"/>
          </a:xfrm>
        </p:grpSpPr>
        <p:sp>
          <p:nvSpPr>
            <p:cNvPr id="776" name="Google Shape;776;p20"/>
            <p:cNvSpPr/>
            <p:nvPr/>
          </p:nvSpPr>
          <p:spPr>
            <a:xfrm>
              <a:off x="4617193" y="1964414"/>
              <a:ext cx="644075" cy="1116500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972344" y="1964414"/>
              <a:ext cx="644875" cy="1116500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972343" y="1592239"/>
              <a:ext cx="1288925" cy="744350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067295" y="2185390"/>
              <a:ext cx="440550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20"/>
          <p:cNvSpPr txBox="1"/>
          <p:nvPr>
            <p:ph type="title"/>
          </p:nvPr>
        </p:nvSpPr>
        <p:spPr>
          <a:xfrm>
            <a:off x="98300" y="99900"/>
            <a:ext cx="24015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/>
              <a:t>Weaknesses</a:t>
            </a:r>
            <a:endParaRPr sz="3000"/>
          </a:p>
        </p:txBody>
      </p:sp>
      <p:grpSp>
        <p:nvGrpSpPr>
          <p:cNvPr id="784" name="Google Shape;784;p20"/>
          <p:cNvGrpSpPr/>
          <p:nvPr/>
        </p:nvGrpSpPr>
        <p:grpSpPr>
          <a:xfrm>
            <a:off x="-330607" y="788443"/>
            <a:ext cx="1182745" cy="1324500"/>
            <a:chOff x="1547764" y="3317808"/>
            <a:chExt cx="1179560" cy="1321066"/>
          </a:xfrm>
        </p:grpSpPr>
        <p:sp>
          <p:nvSpPr>
            <p:cNvPr id="785" name="Google Shape;785;p2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p20"/>
          <p:cNvGrpSpPr/>
          <p:nvPr/>
        </p:nvGrpSpPr>
        <p:grpSpPr>
          <a:xfrm>
            <a:off x="6375663" y="240876"/>
            <a:ext cx="1341278" cy="1503108"/>
            <a:chOff x="1547764" y="3317808"/>
            <a:chExt cx="1179560" cy="1321066"/>
          </a:xfrm>
        </p:grpSpPr>
        <p:sp>
          <p:nvSpPr>
            <p:cNvPr id="789" name="Google Shape;789;p2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20"/>
          <p:cNvGrpSpPr/>
          <p:nvPr/>
        </p:nvGrpSpPr>
        <p:grpSpPr>
          <a:xfrm>
            <a:off x="7269744" y="4421726"/>
            <a:ext cx="1341278" cy="1502184"/>
            <a:chOff x="1547764" y="3317808"/>
            <a:chExt cx="1179560" cy="1321066"/>
          </a:xfrm>
        </p:grpSpPr>
        <p:sp>
          <p:nvSpPr>
            <p:cNvPr id="793" name="Google Shape;793;p2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20"/>
          <p:cNvSpPr txBox="1"/>
          <p:nvPr/>
        </p:nvSpPr>
        <p:spPr>
          <a:xfrm>
            <a:off x="1498425" y="1141150"/>
            <a:ext cx="6485400" cy="23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-"/>
            </a:pPr>
            <a:r>
              <a:rPr b="1"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Outliers in Data</a:t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Overly influenced by extreme value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-"/>
            </a:pPr>
            <a:r>
              <a:rPr b="1"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Overfitting with Small Sample Sizes</a:t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Noisy data/random fluctuations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21"/>
          <p:cNvGrpSpPr/>
          <p:nvPr/>
        </p:nvGrpSpPr>
        <p:grpSpPr>
          <a:xfrm>
            <a:off x="581241" y="-1457370"/>
            <a:ext cx="1341255" cy="1396824"/>
            <a:chOff x="3972343" y="1592239"/>
            <a:chExt cx="1288925" cy="1488675"/>
          </a:xfrm>
        </p:grpSpPr>
        <p:sp>
          <p:nvSpPr>
            <p:cNvPr id="802" name="Google Shape;802;p21"/>
            <p:cNvSpPr/>
            <p:nvPr/>
          </p:nvSpPr>
          <p:spPr>
            <a:xfrm>
              <a:off x="4617193" y="1964414"/>
              <a:ext cx="644075" cy="1116500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3972344" y="1964414"/>
              <a:ext cx="644875" cy="1116500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3972343" y="1592239"/>
              <a:ext cx="1288925" cy="744350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4067295" y="2185390"/>
              <a:ext cx="440550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Google Shape;809;p21"/>
          <p:cNvSpPr txBox="1"/>
          <p:nvPr>
            <p:ph type="title"/>
          </p:nvPr>
        </p:nvSpPr>
        <p:spPr>
          <a:xfrm>
            <a:off x="351125" y="158100"/>
            <a:ext cx="55518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/>
              <a:t>Types of Discriminant Analysis</a:t>
            </a:r>
            <a:endParaRPr sz="3000"/>
          </a:p>
        </p:txBody>
      </p:sp>
      <p:grpSp>
        <p:nvGrpSpPr>
          <p:cNvPr id="810" name="Google Shape;810;p21"/>
          <p:cNvGrpSpPr/>
          <p:nvPr/>
        </p:nvGrpSpPr>
        <p:grpSpPr>
          <a:xfrm>
            <a:off x="1455368" y="4510556"/>
            <a:ext cx="1182745" cy="1324500"/>
            <a:chOff x="1547764" y="3317808"/>
            <a:chExt cx="1179560" cy="1321066"/>
          </a:xfrm>
        </p:grpSpPr>
        <p:sp>
          <p:nvSpPr>
            <p:cNvPr id="811" name="Google Shape;811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4" name="Google Shape;814;p21"/>
          <p:cNvGrpSpPr/>
          <p:nvPr/>
        </p:nvGrpSpPr>
        <p:grpSpPr>
          <a:xfrm>
            <a:off x="-411037" y="960376"/>
            <a:ext cx="1341278" cy="1503108"/>
            <a:chOff x="1547764" y="3317808"/>
            <a:chExt cx="1179560" cy="1321066"/>
          </a:xfrm>
        </p:grpSpPr>
        <p:sp>
          <p:nvSpPr>
            <p:cNvPr id="815" name="Google Shape;815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p21"/>
          <p:cNvGrpSpPr/>
          <p:nvPr/>
        </p:nvGrpSpPr>
        <p:grpSpPr>
          <a:xfrm>
            <a:off x="7269744" y="4421726"/>
            <a:ext cx="1341278" cy="1502184"/>
            <a:chOff x="1547764" y="3317808"/>
            <a:chExt cx="1179560" cy="1321066"/>
          </a:xfrm>
        </p:grpSpPr>
        <p:sp>
          <p:nvSpPr>
            <p:cNvPr id="819" name="Google Shape;819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p21"/>
          <p:cNvGrpSpPr/>
          <p:nvPr/>
        </p:nvGrpSpPr>
        <p:grpSpPr>
          <a:xfrm>
            <a:off x="6615097" y="-365240"/>
            <a:ext cx="922180" cy="1032809"/>
            <a:chOff x="1547764" y="3317808"/>
            <a:chExt cx="1179560" cy="1321066"/>
          </a:xfrm>
        </p:grpSpPr>
        <p:sp>
          <p:nvSpPr>
            <p:cNvPr id="823" name="Google Shape;823;p21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21"/>
          <p:cNvSpPr txBox="1"/>
          <p:nvPr/>
        </p:nvSpPr>
        <p:spPr>
          <a:xfrm>
            <a:off x="1329300" y="2029425"/>
            <a:ext cx="6485400" cy="2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tua One"/>
                <a:ea typeface="Patua One"/>
                <a:cs typeface="Patua One"/>
                <a:sym typeface="Patua One"/>
              </a:rPr>
              <a:t>Regularized Discriminant Analysis</a:t>
            </a:r>
            <a:endParaRPr sz="1800"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32323"/>
                </a:solidFill>
                <a:latin typeface="Patua One"/>
                <a:ea typeface="Patua One"/>
                <a:cs typeface="Patua One"/>
                <a:sym typeface="Patua One"/>
              </a:rPr>
              <a:t>Multinomial Discriminant Analysis</a:t>
            </a:r>
            <a:endParaRPr sz="1800"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tua One"/>
                <a:ea typeface="Patua One"/>
                <a:cs typeface="Patua One"/>
                <a:sym typeface="Patua One"/>
              </a:rPr>
              <a:t>Fisher’s Linear Discriminant</a:t>
            </a:r>
            <a:endParaRPr sz="1800"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tua One"/>
                <a:ea typeface="Patua One"/>
                <a:cs typeface="Patua One"/>
                <a:sym typeface="Patua One"/>
              </a:rPr>
              <a:t>Flexible Discriminant Analysis</a:t>
            </a:r>
            <a:endParaRPr sz="1800"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32323"/>
                </a:solidFill>
                <a:latin typeface="Patua One"/>
                <a:ea typeface="Patua One"/>
                <a:cs typeface="Patua One"/>
                <a:sym typeface="Patua One"/>
              </a:rPr>
              <a:t>Canonical Discriminant Analysis</a:t>
            </a:r>
            <a:endParaRPr sz="1800"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827" name="Google Shape;827;p21"/>
          <p:cNvSpPr txBox="1"/>
          <p:nvPr/>
        </p:nvSpPr>
        <p:spPr>
          <a:xfrm>
            <a:off x="1329300" y="1206825"/>
            <a:ext cx="6485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tua One"/>
                <a:ea typeface="Patua One"/>
                <a:cs typeface="Patua One"/>
                <a:sym typeface="Patua One"/>
              </a:rPr>
              <a:t>Linear Discriminant Analysis </a:t>
            </a:r>
            <a:endParaRPr sz="1800"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atua One"/>
                <a:ea typeface="Patua One"/>
                <a:cs typeface="Patua One"/>
                <a:sym typeface="Patua One"/>
              </a:rPr>
              <a:t>Quadratic Discriminant Analysis</a:t>
            </a:r>
            <a:endParaRPr sz="1800"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2"/>
          <p:cNvSpPr txBox="1"/>
          <p:nvPr>
            <p:ph type="title"/>
          </p:nvPr>
        </p:nvSpPr>
        <p:spPr>
          <a:xfrm>
            <a:off x="4556928" y="1841209"/>
            <a:ext cx="3752525" cy="13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Survey and Dataset  </a:t>
            </a:r>
            <a:endParaRPr/>
          </a:p>
        </p:txBody>
      </p:sp>
      <p:sp>
        <p:nvSpPr>
          <p:cNvPr id="833" name="Google Shape;833;p22"/>
          <p:cNvSpPr txBox="1"/>
          <p:nvPr>
            <p:ph idx="2" type="title"/>
          </p:nvPr>
        </p:nvSpPr>
        <p:spPr>
          <a:xfrm>
            <a:off x="7038353" y="1028184"/>
            <a:ext cx="127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834" name="Google Shape;834;p22"/>
          <p:cNvSpPr txBox="1"/>
          <p:nvPr>
            <p:ph idx="1" type="subTitle"/>
          </p:nvPr>
        </p:nvSpPr>
        <p:spPr>
          <a:xfrm>
            <a:off x="5292241" y="3410108"/>
            <a:ext cx="2958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US"/>
              <a:t>Survey questions and dataset</a:t>
            </a:r>
            <a:endParaRPr/>
          </a:p>
        </p:txBody>
      </p:sp>
      <p:grpSp>
        <p:nvGrpSpPr>
          <p:cNvPr id="835" name="Google Shape;835;p22"/>
          <p:cNvGrpSpPr/>
          <p:nvPr/>
        </p:nvGrpSpPr>
        <p:grpSpPr>
          <a:xfrm>
            <a:off x="359600" y="440024"/>
            <a:ext cx="4212400" cy="4263452"/>
            <a:chOff x="4218469" y="430480"/>
            <a:chExt cx="4212400" cy="4263452"/>
          </a:xfrm>
        </p:grpSpPr>
        <p:sp>
          <p:nvSpPr>
            <p:cNvPr id="836" name="Google Shape;836;p22"/>
            <p:cNvSpPr/>
            <p:nvPr/>
          </p:nvSpPr>
          <p:spPr>
            <a:xfrm>
              <a:off x="4218469" y="2948015"/>
              <a:ext cx="4212400" cy="1745917"/>
            </a:xfrm>
            <a:custGeom>
              <a:rect b="b" l="l" r="r" t="t"/>
              <a:pathLst>
                <a:path extrusionOk="0" h="85805" w="207023">
                  <a:moveTo>
                    <a:pt x="0" y="50350"/>
                  </a:moveTo>
                  <a:cubicBezTo>
                    <a:pt x="553" y="51396"/>
                    <a:pt x="0" y="51732"/>
                    <a:pt x="2193" y="53806"/>
                  </a:cubicBezTo>
                  <a:cubicBezTo>
                    <a:pt x="3634" y="55011"/>
                    <a:pt x="46852" y="78556"/>
                    <a:pt x="52680" y="81656"/>
                  </a:cubicBezTo>
                  <a:cubicBezTo>
                    <a:pt x="58803" y="84916"/>
                    <a:pt x="60225" y="85804"/>
                    <a:pt x="66841" y="85804"/>
                  </a:cubicBezTo>
                  <a:cubicBezTo>
                    <a:pt x="69746" y="85804"/>
                    <a:pt x="73912" y="84777"/>
                    <a:pt x="75730" y="83573"/>
                  </a:cubicBezTo>
                  <a:cubicBezTo>
                    <a:pt x="77370" y="83039"/>
                    <a:pt x="120409" y="59001"/>
                    <a:pt x="123490" y="57105"/>
                  </a:cubicBezTo>
                  <a:cubicBezTo>
                    <a:pt x="128765" y="54340"/>
                    <a:pt x="134217" y="51219"/>
                    <a:pt x="139471" y="48275"/>
                  </a:cubicBezTo>
                  <a:cubicBezTo>
                    <a:pt x="144922" y="45510"/>
                    <a:pt x="150018" y="42389"/>
                    <a:pt x="155449" y="39623"/>
                  </a:cubicBezTo>
                  <a:cubicBezTo>
                    <a:pt x="157998" y="38064"/>
                    <a:pt x="160724" y="36681"/>
                    <a:pt x="163271" y="35120"/>
                  </a:cubicBezTo>
                  <a:cubicBezTo>
                    <a:pt x="165997" y="33579"/>
                    <a:pt x="168723" y="32355"/>
                    <a:pt x="171430" y="30795"/>
                  </a:cubicBezTo>
                  <a:cubicBezTo>
                    <a:pt x="173977" y="29254"/>
                    <a:pt x="176526" y="27872"/>
                    <a:pt x="179251" y="26311"/>
                  </a:cubicBezTo>
                  <a:cubicBezTo>
                    <a:pt x="181246" y="25264"/>
                    <a:pt x="202677" y="13511"/>
                    <a:pt x="203210" y="12979"/>
                  </a:cubicBezTo>
                  <a:cubicBezTo>
                    <a:pt x="204495" y="12465"/>
                    <a:pt x="205936" y="11082"/>
                    <a:pt x="206489" y="9700"/>
                  </a:cubicBezTo>
                  <a:lnTo>
                    <a:pt x="206844" y="8652"/>
                  </a:lnTo>
                  <a:lnTo>
                    <a:pt x="207023" y="6579"/>
                  </a:lnTo>
                  <a:lnTo>
                    <a:pt x="206844" y="1"/>
                  </a:lnTo>
                  <a:cubicBezTo>
                    <a:pt x="205699" y="1838"/>
                    <a:pt x="205048" y="2450"/>
                    <a:pt x="203033" y="3814"/>
                  </a:cubicBezTo>
                  <a:lnTo>
                    <a:pt x="190866" y="10390"/>
                  </a:lnTo>
                  <a:cubicBezTo>
                    <a:pt x="189602" y="11082"/>
                    <a:pt x="188317" y="11773"/>
                    <a:pt x="187053" y="12642"/>
                  </a:cubicBezTo>
                  <a:lnTo>
                    <a:pt x="147292" y="34606"/>
                  </a:lnTo>
                  <a:cubicBezTo>
                    <a:pt x="124952" y="47229"/>
                    <a:pt x="102060" y="59336"/>
                    <a:pt x="79543" y="71978"/>
                  </a:cubicBezTo>
                  <a:cubicBezTo>
                    <a:pt x="78455" y="72670"/>
                    <a:pt x="76638" y="73539"/>
                    <a:pt x="75730" y="74229"/>
                  </a:cubicBezTo>
                  <a:cubicBezTo>
                    <a:pt x="75000" y="74566"/>
                    <a:pt x="74466" y="74743"/>
                    <a:pt x="73736" y="75079"/>
                  </a:cubicBezTo>
                  <a:cubicBezTo>
                    <a:pt x="73004" y="75435"/>
                    <a:pt x="72648" y="75612"/>
                    <a:pt x="71740" y="75770"/>
                  </a:cubicBezTo>
                  <a:cubicBezTo>
                    <a:pt x="69923" y="76304"/>
                    <a:pt x="68658" y="76304"/>
                    <a:pt x="66841" y="76462"/>
                  </a:cubicBezTo>
                  <a:cubicBezTo>
                    <a:pt x="64847" y="76639"/>
                    <a:pt x="63207" y="76304"/>
                    <a:pt x="61390" y="75949"/>
                  </a:cubicBezTo>
                  <a:cubicBezTo>
                    <a:pt x="59572" y="75612"/>
                    <a:pt x="58111" y="75079"/>
                    <a:pt x="56491" y="74387"/>
                  </a:cubicBezTo>
                  <a:lnTo>
                    <a:pt x="37608" y="63840"/>
                  </a:lnTo>
                  <a:cubicBezTo>
                    <a:pt x="34882" y="62457"/>
                    <a:pt x="32335" y="61074"/>
                    <a:pt x="29786" y="59515"/>
                  </a:cubicBezTo>
                  <a:cubicBezTo>
                    <a:pt x="22162" y="55367"/>
                    <a:pt x="13985" y="51040"/>
                    <a:pt x="6360" y="46715"/>
                  </a:cubicBezTo>
                  <a:cubicBezTo>
                    <a:pt x="5096" y="46023"/>
                    <a:pt x="3634" y="45333"/>
                    <a:pt x="2549" y="44464"/>
                  </a:cubicBezTo>
                  <a:cubicBezTo>
                    <a:pt x="376" y="42902"/>
                    <a:pt x="553" y="41875"/>
                    <a:pt x="0" y="410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5584132" y="2948015"/>
              <a:ext cx="2846737" cy="1745917"/>
            </a:xfrm>
            <a:custGeom>
              <a:rect b="b" l="l" r="r" t="t"/>
              <a:pathLst>
                <a:path extrusionOk="0" h="85805" w="139906">
                  <a:moveTo>
                    <a:pt x="1" y="85804"/>
                  </a:moveTo>
                  <a:cubicBezTo>
                    <a:pt x="2885" y="85746"/>
                    <a:pt x="6856" y="84737"/>
                    <a:pt x="8613" y="83573"/>
                  </a:cubicBezTo>
                  <a:cubicBezTo>
                    <a:pt x="10253" y="83039"/>
                    <a:pt x="53292" y="59001"/>
                    <a:pt x="56373" y="57105"/>
                  </a:cubicBezTo>
                  <a:cubicBezTo>
                    <a:pt x="61648" y="54340"/>
                    <a:pt x="67100" y="51219"/>
                    <a:pt x="72354" y="48275"/>
                  </a:cubicBezTo>
                  <a:cubicBezTo>
                    <a:pt x="77805" y="45510"/>
                    <a:pt x="82901" y="42389"/>
                    <a:pt x="88332" y="39623"/>
                  </a:cubicBezTo>
                  <a:cubicBezTo>
                    <a:pt x="90881" y="38064"/>
                    <a:pt x="93607" y="36681"/>
                    <a:pt x="96154" y="35120"/>
                  </a:cubicBezTo>
                  <a:cubicBezTo>
                    <a:pt x="98880" y="33579"/>
                    <a:pt x="101606" y="32355"/>
                    <a:pt x="104313" y="30795"/>
                  </a:cubicBezTo>
                  <a:cubicBezTo>
                    <a:pt x="106860" y="29254"/>
                    <a:pt x="109409" y="27872"/>
                    <a:pt x="112134" y="26311"/>
                  </a:cubicBezTo>
                  <a:cubicBezTo>
                    <a:pt x="114129" y="25264"/>
                    <a:pt x="135560" y="13511"/>
                    <a:pt x="136093" y="12979"/>
                  </a:cubicBezTo>
                  <a:cubicBezTo>
                    <a:pt x="137378" y="12465"/>
                    <a:pt x="138819" y="11082"/>
                    <a:pt x="139372" y="9700"/>
                  </a:cubicBezTo>
                  <a:lnTo>
                    <a:pt x="139727" y="8652"/>
                  </a:lnTo>
                  <a:lnTo>
                    <a:pt x="139906" y="6579"/>
                  </a:lnTo>
                  <a:lnTo>
                    <a:pt x="139727" y="1"/>
                  </a:lnTo>
                  <a:cubicBezTo>
                    <a:pt x="138582" y="1838"/>
                    <a:pt x="137931" y="2450"/>
                    <a:pt x="135916" y="3814"/>
                  </a:cubicBezTo>
                  <a:lnTo>
                    <a:pt x="123749" y="10390"/>
                  </a:lnTo>
                  <a:cubicBezTo>
                    <a:pt x="122485" y="11082"/>
                    <a:pt x="121200" y="11773"/>
                    <a:pt x="119936" y="12642"/>
                  </a:cubicBezTo>
                  <a:lnTo>
                    <a:pt x="80175" y="34606"/>
                  </a:lnTo>
                  <a:cubicBezTo>
                    <a:pt x="57835" y="47229"/>
                    <a:pt x="34943" y="59336"/>
                    <a:pt x="12426" y="71978"/>
                  </a:cubicBezTo>
                  <a:cubicBezTo>
                    <a:pt x="11338" y="72670"/>
                    <a:pt x="9521" y="73539"/>
                    <a:pt x="8613" y="74229"/>
                  </a:cubicBezTo>
                  <a:cubicBezTo>
                    <a:pt x="7883" y="74566"/>
                    <a:pt x="7349" y="74743"/>
                    <a:pt x="6619" y="75079"/>
                  </a:cubicBezTo>
                  <a:cubicBezTo>
                    <a:pt x="5887" y="75435"/>
                    <a:pt x="5531" y="75612"/>
                    <a:pt x="4623" y="75770"/>
                  </a:cubicBezTo>
                  <a:cubicBezTo>
                    <a:pt x="2905" y="76265"/>
                    <a:pt x="1660" y="76304"/>
                    <a:pt x="1" y="76442"/>
                  </a:cubicBezTo>
                  <a:close/>
                </a:path>
              </a:pathLst>
            </a:custGeom>
            <a:solidFill>
              <a:srgbClr val="FFB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4517903" y="2349982"/>
              <a:ext cx="3599066" cy="1992285"/>
            </a:xfrm>
            <a:custGeom>
              <a:rect b="b" l="l" r="r" t="t"/>
              <a:pathLst>
                <a:path extrusionOk="0" h="97913" w="176880">
                  <a:moveTo>
                    <a:pt x="0" y="62615"/>
                  </a:moveTo>
                  <a:cubicBezTo>
                    <a:pt x="553" y="63128"/>
                    <a:pt x="42309" y="85962"/>
                    <a:pt x="44126" y="87009"/>
                  </a:cubicBezTo>
                  <a:lnTo>
                    <a:pt x="63562" y="97557"/>
                  </a:lnTo>
                  <a:cubicBezTo>
                    <a:pt x="64116" y="97913"/>
                    <a:pt x="65735" y="96688"/>
                    <a:pt x="66288" y="96351"/>
                  </a:cubicBezTo>
                  <a:cubicBezTo>
                    <a:pt x="95698" y="79918"/>
                    <a:pt x="125308" y="63997"/>
                    <a:pt x="154718" y="47564"/>
                  </a:cubicBezTo>
                  <a:lnTo>
                    <a:pt x="176880" y="35278"/>
                  </a:lnTo>
                  <a:cubicBezTo>
                    <a:pt x="175794" y="34409"/>
                    <a:pt x="172890" y="33026"/>
                    <a:pt x="171428" y="32177"/>
                  </a:cubicBezTo>
                  <a:cubicBezTo>
                    <a:pt x="166353" y="29234"/>
                    <a:pt x="160169" y="25936"/>
                    <a:pt x="154896" y="22992"/>
                  </a:cubicBezTo>
                  <a:lnTo>
                    <a:pt x="113317" y="158"/>
                  </a:lnTo>
                  <a:cubicBezTo>
                    <a:pt x="112587" y="0"/>
                    <a:pt x="111323" y="851"/>
                    <a:pt x="110592" y="1383"/>
                  </a:cubicBezTo>
                  <a:cubicBezTo>
                    <a:pt x="106780" y="3458"/>
                    <a:pt x="103146" y="5354"/>
                    <a:pt x="99511" y="7427"/>
                  </a:cubicBezTo>
                  <a:lnTo>
                    <a:pt x="44126" y="38043"/>
                  </a:lnTo>
                  <a:cubicBezTo>
                    <a:pt x="40136" y="40295"/>
                    <a:pt x="909" y="61924"/>
                    <a:pt x="0" y="626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4218469" y="2166712"/>
              <a:ext cx="4211607" cy="2340736"/>
            </a:xfrm>
            <a:custGeom>
              <a:rect b="b" l="l" r="r" t="t"/>
              <a:pathLst>
                <a:path extrusionOk="0" h="115038" w="206984">
                  <a:moveTo>
                    <a:pt x="39051" y="97399"/>
                  </a:moveTo>
                  <a:cubicBezTo>
                    <a:pt x="35969" y="97399"/>
                    <a:pt x="31782" y="96016"/>
                    <a:pt x="31782" y="93251"/>
                  </a:cubicBezTo>
                  <a:cubicBezTo>
                    <a:pt x="31959" y="87700"/>
                    <a:pt x="46852" y="87879"/>
                    <a:pt x="46675" y="93409"/>
                  </a:cubicBezTo>
                  <a:cubicBezTo>
                    <a:pt x="46497" y="96193"/>
                    <a:pt x="42330" y="97399"/>
                    <a:pt x="39051" y="97399"/>
                  </a:cubicBezTo>
                  <a:close/>
                  <a:moveTo>
                    <a:pt x="14716" y="71622"/>
                  </a:moveTo>
                  <a:cubicBezTo>
                    <a:pt x="15269" y="72135"/>
                    <a:pt x="57025" y="94969"/>
                    <a:pt x="58842" y="96016"/>
                  </a:cubicBezTo>
                  <a:lnTo>
                    <a:pt x="78278" y="106564"/>
                  </a:lnTo>
                  <a:cubicBezTo>
                    <a:pt x="78832" y="106920"/>
                    <a:pt x="80451" y="105695"/>
                    <a:pt x="81004" y="105358"/>
                  </a:cubicBezTo>
                  <a:lnTo>
                    <a:pt x="103166" y="93073"/>
                  </a:lnTo>
                  <a:cubicBezTo>
                    <a:pt x="110612" y="89103"/>
                    <a:pt x="117862" y="84935"/>
                    <a:pt x="125308" y="80965"/>
                  </a:cubicBezTo>
                  <a:cubicBezTo>
                    <a:pt x="132755" y="76817"/>
                    <a:pt x="140024" y="72827"/>
                    <a:pt x="147292" y="68679"/>
                  </a:cubicBezTo>
                  <a:cubicBezTo>
                    <a:pt x="154738" y="64532"/>
                    <a:pt x="161988" y="60719"/>
                    <a:pt x="169434" y="56571"/>
                  </a:cubicBezTo>
                  <a:lnTo>
                    <a:pt x="191596" y="44285"/>
                  </a:lnTo>
                  <a:cubicBezTo>
                    <a:pt x="190510" y="43416"/>
                    <a:pt x="187606" y="42033"/>
                    <a:pt x="186144" y="41184"/>
                  </a:cubicBezTo>
                  <a:cubicBezTo>
                    <a:pt x="181069" y="38241"/>
                    <a:pt x="174885" y="34943"/>
                    <a:pt x="169612" y="31999"/>
                  </a:cubicBezTo>
                  <a:lnTo>
                    <a:pt x="128033" y="9165"/>
                  </a:lnTo>
                  <a:cubicBezTo>
                    <a:pt x="127303" y="9007"/>
                    <a:pt x="126039" y="9858"/>
                    <a:pt x="125308" y="10390"/>
                  </a:cubicBezTo>
                  <a:cubicBezTo>
                    <a:pt x="121496" y="12465"/>
                    <a:pt x="117862" y="14361"/>
                    <a:pt x="114227" y="16434"/>
                  </a:cubicBezTo>
                  <a:lnTo>
                    <a:pt x="58842" y="47050"/>
                  </a:lnTo>
                  <a:cubicBezTo>
                    <a:pt x="54852" y="49302"/>
                    <a:pt x="15625" y="70931"/>
                    <a:pt x="14716" y="71622"/>
                  </a:cubicBezTo>
                  <a:close/>
                  <a:moveTo>
                    <a:pt x="175973" y="25599"/>
                  </a:moveTo>
                  <a:cubicBezTo>
                    <a:pt x="174155" y="26982"/>
                    <a:pt x="173068" y="26647"/>
                    <a:pt x="171430" y="25599"/>
                  </a:cubicBezTo>
                  <a:lnTo>
                    <a:pt x="163271" y="21274"/>
                  </a:lnTo>
                  <a:cubicBezTo>
                    <a:pt x="162363" y="20761"/>
                    <a:pt x="159637" y="19734"/>
                    <a:pt x="159992" y="18509"/>
                  </a:cubicBezTo>
                  <a:cubicBezTo>
                    <a:pt x="160171" y="17817"/>
                    <a:pt x="161454" y="17659"/>
                    <a:pt x="162363" y="17659"/>
                  </a:cubicBezTo>
                  <a:cubicBezTo>
                    <a:pt x="163805" y="17659"/>
                    <a:pt x="167440" y="20069"/>
                    <a:pt x="168525" y="20761"/>
                  </a:cubicBezTo>
                  <a:lnTo>
                    <a:pt x="174530" y="24059"/>
                  </a:lnTo>
                  <a:cubicBezTo>
                    <a:pt x="175617" y="24395"/>
                    <a:pt x="175973" y="24395"/>
                    <a:pt x="175973" y="25599"/>
                  </a:cubicBezTo>
                  <a:close/>
                  <a:moveTo>
                    <a:pt x="0" y="79404"/>
                  </a:moveTo>
                  <a:cubicBezTo>
                    <a:pt x="553" y="80273"/>
                    <a:pt x="376" y="81300"/>
                    <a:pt x="2549" y="82862"/>
                  </a:cubicBezTo>
                  <a:cubicBezTo>
                    <a:pt x="3634" y="83731"/>
                    <a:pt x="5096" y="84421"/>
                    <a:pt x="6360" y="85113"/>
                  </a:cubicBezTo>
                  <a:cubicBezTo>
                    <a:pt x="13985" y="89438"/>
                    <a:pt x="22162" y="93765"/>
                    <a:pt x="29786" y="97913"/>
                  </a:cubicBezTo>
                  <a:cubicBezTo>
                    <a:pt x="32335" y="99472"/>
                    <a:pt x="34882" y="100855"/>
                    <a:pt x="37608" y="102238"/>
                  </a:cubicBezTo>
                  <a:lnTo>
                    <a:pt x="56491" y="112785"/>
                  </a:lnTo>
                  <a:cubicBezTo>
                    <a:pt x="58111" y="113477"/>
                    <a:pt x="59572" y="114010"/>
                    <a:pt x="61390" y="114347"/>
                  </a:cubicBezTo>
                  <a:cubicBezTo>
                    <a:pt x="63207" y="114702"/>
                    <a:pt x="64847" y="115037"/>
                    <a:pt x="66841" y="114860"/>
                  </a:cubicBezTo>
                  <a:cubicBezTo>
                    <a:pt x="68658" y="114702"/>
                    <a:pt x="69923" y="114702"/>
                    <a:pt x="71740" y="114168"/>
                  </a:cubicBezTo>
                  <a:cubicBezTo>
                    <a:pt x="72648" y="114010"/>
                    <a:pt x="73004" y="113833"/>
                    <a:pt x="73736" y="113477"/>
                  </a:cubicBezTo>
                  <a:cubicBezTo>
                    <a:pt x="74466" y="113141"/>
                    <a:pt x="75000" y="112964"/>
                    <a:pt x="75730" y="112627"/>
                  </a:cubicBezTo>
                  <a:cubicBezTo>
                    <a:pt x="76638" y="111937"/>
                    <a:pt x="78455" y="111068"/>
                    <a:pt x="79543" y="110376"/>
                  </a:cubicBezTo>
                  <a:cubicBezTo>
                    <a:pt x="102060" y="97734"/>
                    <a:pt x="124952" y="85627"/>
                    <a:pt x="147292" y="73004"/>
                  </a:cubicBezTo>
                  <a:lnTo>
                    <a:pt x="187053" y="51040"/>
                  </a:lnTo>
                  <a:cubicBezTo>
                    <a:pt x="188317" y="50171"/>
                    <a:pt x="189602" y="49480"/>
                    <a:pt x="190866" y="48788"/>
                  </a:cubicBezTo>
                  <a:lnTo>
                    <a:pt x="203033" y="42212"/>
                  </a:lnTo>
                  <a:cubicBezTo>
                    <a:pt x="204790" y="41105"/>
                    <a:pt x="205522" y="40453"/>
                    <a:pt x="206252" y="39328"/>
                  </a:cubicBezTo>
                  <a:cubicBezTo>
                    <a:pt x="206983" y="38201"/>
                    <a:pt x="206865" y="38814"/>
                    <a:pt x="206844" y="37511"/>
                  </a:cubicBezTo>
                  <a:cubicBezTo>
                    <a:pt x="206805" y="35515"/>
                    <a:pt x="206628" y="33955"/>
                    <a:pt x="204495" y="32533"/>
                  </a:cubicBezTo>
                  <a:cubicBezTo>
                    <a:pt x="202499" y="30972"/>
                    <a:pt x="179607" y="18686"/>
                    <a:pt x="176526" y="16948"/>
                  </a:cubicBezTo>
                  <a:lnTo>
                    <a:pt x="152368" y="3635"/>
                  </a:lnTo>
                  <a:cubicBezTo>
                    <a:pt x="146008" y="179"/>
                    <a:pt x="145652" y="1562"/>
                    <a:pt x="143105" y="514"/>
                  </a:cubicBezTo>
                  <a:lnTo>
                    <a:pt x="138937" y="514"/>
                  </a:lnTo>
                  <a:cubicBezTo>
                    <a:pt x="136566" y="1383"/>
                    <a:pt x="136034" y="0"/>
                    <a:pt x="128765" y="3990"/>
                  </a:cubicBezTo>
                  <a:lnTo>
                    <a:pt x="15980" y="66605"/>
                  </a:lnTo>
                  <a:cubicBezTo>
                    <a:pt x="13076" y="68166"/>
                    <a:pt x="5630" y="72135"/>
                    <a:pt x="2904" y="73874"/>
                  </a:cubicBezTo>
                  <a:cubicBezTo>
                    <a:pt x="692" y="75395"/>
                    <a:pt x="0" y="76955"/>
                    <a:pt x="0" y="794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4218469" y="2192431"/>
              <a:ext cx="4211607" cy="2340736"/>
            </a:xfrm>
            <a:custGeom>
              <a:rect b="b" l="l" r="r" t="t"/>
              <a:pathLst>
                <a:path extrusionOk="0" h="115038" w="206984">
                  <a:moveTo>
                    <a:pt x="39051" y="97379"/>
                  </a:moveTo>
                  <a:cubicBezTo>
                    <a:pt x="35969" y="97379"/>
                    <a:pt x="31782" y="95996"/>
                    <a:pt x="31782" y="93231"/>
                  </a:cubicBezTo>
                  <a:cubicBezTo>
                    <a:pt x="31959" y="87700"/>
                    <a:pt x="46852" y="87879"/>
                    <a:pt x="46675" y="93409"/>
                  </a:cubicBezTo>
                  <a:cubicBezTo>
                    <a:pt x="46497" y="96175"/>
                    <a:pt x="42330" y="97379"/>
                    <a:pt x="39051" y="97379"/>
                  </a:cubicBezTo>
                  <a:close/>
                  <a:moveTo>
                    <a:pt x="14716" y="71622"/>
                  </a:moveTo>
                  <a:cubicBezTo>
                    <a:pt x="15269" y="72135"/>
                    <a:pt x="57025" y="94969"/>
                    <a:pt x="58842" y="95996"/>
                  </a:cubicBezTo>
                  <a:lnTo>
                    <a:pt x="78278" y="106564"/>
                  </a:lnTo>
                  <a:cubicBezTo>
                    <a:pt x="78832" y="106899"/>
                    <a:pt x="80451" y="105695"/>
                    <a:pt x="81004" y="105340"/>
                  </a:cubicBezTo>
                  <a:lnTo>
                    <a:pt x="103166" y="93054"/>
                  </a:lnTo>
                  <a:cubicBezTo>
                    <a:pt x="110612" y="89083"/>
                    <a:pt x="117862" y="84935"/>
                    <a:pt x="125308" y="80945"/>
                  </a:cubicBezTo>
                  <a:cubicBezTo>
                    <a:pt x="132755" y="76797"/>
                    <a:pt x="140024" y="72828"/>
                    <a:pt x="147292" y="68680"/>
                  </a:cubicBezTo>
                  <a:cubicBezTo>
                    <a:pt x="154738" y="64511"/>
                    <a:pt x="161988" y="60719"/>
                    <a:pt x="169434" y="56571"/>
                  </a:cubicBezTo>
                  <a:lnTo>
                    <a:pt x="191596" y="44285"/>
                  </a:lnTo>
                  <a:cubicBezTo>
                    <a:pt x="190510" y="43416"/>
                    <a:pt x="187606" y="42033"/>
                    <a:pt x="186144" y="41164"/>
                  </a:cubicBezTo>
                  <a:cubicBezTo>
                    <a:pt x="181069" y="38222"/>
                    <a:pt x="174885" y="34943"/>
                    <a:pt x="169612" y="31999"/>
                  </a:cubicBezTo>
                  <a:lnTo>
                    <a:pt x="128033" y="9166"/>
                  </a:lnTo>
                  <a:cubicBezTo>
                    <a:pt x="127303" y="8989"/>
                    <a:pt x="126039" y="9858"/>
                    <a:pt x="125308" y="10371"/>
                  </a:cubicBezTo>
                  <a:cubicBezTo>
                    <a:pt x="121496" y="12444"/>
                    <a:pt x="117862" y="14361"/>
                    <a:pt x="114227" y="16434"/>
                  </a:cubicBezTo>
                  <a:lnTo>
                    <a:pt x="58842" y="47050"/>
                  </a:lnTo>
                  <a:cubicBezTo>
                    <a:pt x="54852" y="49302"/>
                    <a:pt x="15625" y="70911"/>
                    <a:pt x="14716" y="71622"/>
                  </a:cubicBezTo>
                  <a:close/>
                  <a:moveTo>
                    <a:pt x="175973" y="25599"/>
                  </a:moveTo>
                  <a:cubicBezTo>
                    <a:pt x="174155" y="26982"/>
                    <a:pt x="173068" y="26626"/>
                    <a:pt x="171430" y="25599"/>
                  </a:cubicBezTo>
                  <a:lnTo>
                    <a:pt x="163271" y="21274"/>
                  </a:lnTo>
                  <a:cubicBezTo>
                    <a:pt x="162363" y="20761"/>
                    <a:pt x="159637" y="19713"/>
                    <a:pt x="159992" y="18509"/>
                  </a:cubicBezTo>
                  <a:cubicBezTo>
                    <a:pt x="160171" y="17817"/>
                    <a:pt x="161454" y="17640"/>
                    <a:pt x="162363" y="17640"/>
                  </a:cubicBezTo>
                  <a:cubicBezTo>
                    <a:pt x="163805" y="17640"/>
                    <a:pt x="167440" y="20069"/>
                    <a:pt x="168525" y="20761"/>
                  </a:cubicBezTo>
                  <a:lnTo>
                    <a:pt x="174530" y="24040"/>
                  </a:lnTo>
                  <a:cubicBezTo>
                    <a:pt x="175617" y="24395"/>
                    <a:pt x="175973" y="24395"/>
                    <a:pt x="175973" y="25599"/>
                  </a:cubicBezTo>
                  <a:close/>
                  <a:moveTo>
                    <a:pt x="0" y="79404"/>
                  </a:moveTo>
                  <a:cubicBezTo>
                    <a:pt x="553" y="80254"/>
                    <a:pt x="376" y="81300"/>
                    <a:pt x="2549" y="82862"/>
                  </a:cubicBezTo>
                  <a:cubicBezTo>
                    <a:pt x="3634" y="83731"/>
                    <a:pt x="5096" y="84421"/>
                    <a:pt x="6360" y="85113"/>
                  </a:cubicBezTo>
                  <a:cubicBezTo>
                    <a:pt x="13985" y="89438"/>
                    <a:pt x="22162" y="93744"/>
                    <a:pt x="29786" y="97913"/>
                  </a:cubicBezTo>
                  <a:cubicBezTo>
                    <a:pt x="32335" y="99472"/>
                    <a:pt x="34882" y="100855"/>
                    <a:pt x="37608" y="102238"/>
                  </a:cubicBezTo>
                  <a:lnTo>
                    <a:pt x="56491" y="112785"/>
                  </a:lnTo>
                  <a:cubicBezTo>
                    <a:pt x="58111" y="113478"/>
                    <a:pt x="59572" y="113991"/>
                    <a:pt x="61390" y="114347"/>
                  </a:cubicBezTo>
                  <a:cubicBezTo>
                    <a:pt x="63207" y="114682"/>
                    <a:pt x="64847" y="115037"/>
                    <a:pt x="66841" y="114860"/>
                  </a:cubicBezTo>
                  <a:cubicBezTo>
                    <a:pt x="68658" y="114682"/>
                    <a:pt x="69923" y="114682"/>
                    <a:pt x="71740" y="114168"/>
                  </a:cubicBezTo>
                  <a:cubicBezTo>
                    <a:pt x="72648" y="113991"/>
                    <a:pt x="73004" y="113813"/>
                    <a:pt x="73736" y="113478"/>
                  </a:cubicBezTo>
                  <a:cubicBezTo>
                    <a:pt x="74466" y="113122"/>
                    <a:pt x="75000" y="112964"/>
                    <a:pt x="75730" y="112608"/>
                  </a:cubicBezTo>
                  <a:cubicBezTo>
                    <a:pt x="76638" y="111916"/>
                    <a:pt x="78455" y="111047"/>
                    <a:pt x="79543" y="110357"/>
                  </a:cubicBezTo>
                  <a:cubicBezTo>
                    <a:pt x="102060" y="97734"/>
                    <a:pt x="124952" y="85627"/>
                    <a:pt x="147292" y="73005"/>
                  </a:cubicBezTo>
                  <a:lnTo>
                    <a:pt x="187053" y="51021"/>
                  </a:lnTo>
                  <a:cubicBezTo>
                    <a:pt x="188317" y="50171"/>
                    <a:pt x="189602" y="49460"/>
                    <a:pt x="190866" y="48769"/>
                  </a:cubicBezTo>
                  <a:lnTo>
                    <a:pt x="203033" y="42212"/>
                  </a:lnTo>
                  <a:cubicBezTo>
                    <a:pt x="204790" y="41085"/>
                    <a:pt x="205522" y="40453"/>
                    <a:pt x="206252" y="39307"/>
                  </a:cubicBezTo>
                  <a:cubicBezTo>
                    <a:pt x="206983" y="38182"/>
                    <a:pt x="206865" y="38794"/>
                    <a:pt x="206844" y="37511"/>
                  </a:cubicBezTo>
                  <a:cubicBezTo>
                    <a:pt x="206805" y="35496"/>
                    <a:pt x="206628" y="33955"/>
                    <a:pt x="204495" y="32513"/>
                  </a:cubicBezTo>
                  <a:cubicBezTo>
                    <a:pt x="202499" y="30953"/>
                    <a:pt x="179607" y="18686"/>
                    <a:pt x="176526" y="16948"/>
                  </a:cubicBezTo>
                  <a:lnTo>
                    <a:pt x="152368" y="3635"/>
                  </a:lnTo>
                  <a:cubicBezTo>
                    <a:pt x="146008" y="159"/>
                    <a:pt x="145652" y="1562"/>
                    <a:pt x="143105" y="514"/>
                  </a:cubicBezTo>
                  <a:lnTo>
                    <a:pt x="138937" y="514"/>
                  </a:lnTo>
                  <a:cubicBezTo>
                    <a:pt x="136566" y="1383"/>
                    <a:pt x="136034" y="1"/>
                    <a:pt x="128765" y="3972"/>
                  </a:cubicBezTo>
                  <a:lnTo>
                    <a:pt x="15980" y="66605"/>
                  </a:lnTo>
                  <a:cubicBezTo>
                    <a:pt x="13076" y="68146"/>
                    <a:pt x="5630" y="72135"/>
                    <a:pt x="2904" y="73855"/>
                  </a:cubicBezTo>
                  <a:cubicBezTo>
                    <a:pt x="692" y="75395"/>
                    <a:pt x="0" y="76955"/>
                    <a:pt x="0" y="794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4218469" y="2166712"/>
              <a:ext cx="4211607" cy="2340736"/>
            </a:xfrm>
            <a:custGeom>
              <a:rect b="b" l="l" r="r" t="t"/>
              <a:pathLst>
                <a:path extrusionOk="0" h="115038" w="206984">
                  <a:moveTo>
                    <a:pt x="39051" y="97399"/>
                  </a:moveTo>
                  <a:cubicBezTo>
                    <a:pt x="35969" y="97399"/>
                    <a:pt x="31782" y="96016"/>
                    <a:pt x="31782" y="93251"/>
                  </a:cubicBezTo>
                  <a:cubicBezTo>
                    <a:pt x="31959" y="87700"/>
                    <a:pt x="46852" y="87879"/>
                    <a:pt x="46675" y="93409"/>
                  </a:cubicBezTo>
                  <a:cubicBezTo>
                    <a:pt x="46497" y="96193"/>
                    <a:pt x="42330" y="97399"/>
                    <a:pt x="39051" y="97399"/>
                  </a:cubicBezTo>
                  <a:close/>
                  <a:moveTo>
                    <a:pt x="14716" y="71622"/>
                  </a:moveTo>
                  <a:cubicBezTo>
                    <a:pt x="15269" y="72135"/>
                    <a:pt x="57025" y="94969"/>
                    <a:pt x="58842" y="96016"/>
                  </a:cubicBezTo>
                  <a:lnTo>
                    <a:pt x="78278" y="106564"/>
                  </a:lnTo>
                  <a:cubicBezTo>
                    <a:pt x="78832" y="106920"/>
                    <a:pt x="80451" y="105695"/>
                    <a:pt x="81004" y="105358"/>
                  </a:cubicBezTo>
                  <a:lnTo>
                    <a:pt x="103166" y="93073"/>
                  </a:lnTo>
                  <a:cubicBezTo>
                    <a:pt x="110612" y="89103"/>
                    <a:pt x="117862" y="84935"/>
                    <a:pt x="125308" y="80965"/>
                  </a:cubicBezTo>
                  <a:cubicBezTo>
                    <a:pt x="132755" y="76817"/>
                    <a:pt x="140024" y="72827"/>
                    <a:pt x="147292" y="68679"/>
                  </a:cubicBezTo>
                  <a:cubicBezTo>
                    <a:pt x="154738" y="64532"/>
                    <a:pt x="161988" y="60719"/>
                    <a:pt x="169434" y="56571"/>
                  </a:cubicBezTo>
                  <a:lnTo>
                    <a:pt x="191596" y="44285"/>
                  </a:lnTo>
                  <a:cubicBezTo>
                    <a:pt x="190510" y="43416"/>
                    <a:pt x="187606" y="42033"/>
                    <a:pt x="186144" y="41184"/>
                  </a:cubicBezTo>
                  <a:cubicBezTo>
                    <a:pt x="181069" y="38241"/>
                    <a:pt x="174885" y="34943"/>
                    <a:pt x="169612" y="31999"/>
                  </a:cubicBezTo>
                  <a:lnTo>
                    <a:pt x="128033" y="9165"/>
                  </a:lnTo>
                  <a:cubicBezTo>
                    <a:pt x="127303" y="9007"/>
                    <a:pt x="126039" y="9858"/>
                    <a:pt x="125308" y="10390"/>
                  </a:cubicBezTo>
                  <a:cubicBezTo>
                    <a:pt x="121496" y="12465"/>
                    <a:pt x="117862" y="14361"/>
                    <a:pt x="114227" y="16434"/>
                  </a:cubicBezTo>
                  <a:lnTo>
                    <a:pt x="58842" y="47050"/>
                  </a:lnTo>
                  <a:cubicBezTo>
                    <a:pt x="54852" y="49302"/>
                    <a:pt x="15625" y="70931"/>
                    <a:pt x="14716" y="71622"/>
                  </a:cubicBezTo>
                  <a:close/>
                  <a:moveTo>
                    <a:pt x="175973" y="25599"/>
                  </a:moveTo>
                  <a:cubicBezTo>
                    <a:pt x="174155" y="26982"/>
                    <a:pt x="173068" y="26647"/>
                    <a:pt x="171430" y="25599"/>
                  </a:cubicBezTo>
                  <a:lnTo>
                    <a:pt x="163271" y="21274"/>
                  </a:lnTo>
                  <a:cubicBezTo>
                    <a:pt x="162363" y="20761"/>
                    <a:pt x="159637" y="19734"/>
                    <a:pt x="159992" y="18509"/>
                  </a:cubicBezTo>
                  <a:cubicBezTo>
                    <a:pt x="160171" y="17817"/>
                    <a:pt x="161454" y="17659"/>
                    <a:pt x="162363" y="17659"/>
                  </a:cubicBezTo>
                  <a:cubicBezTo>
                    <a:pt x="163805" y="17659"/>
                    <a:pt x="167440" y="20069"/>
                    <a:pt x="168525" y="20761"/>
                  </a:cubicBezTo>
                  <a:lnTo>
                    <a:pt x="174530" y="24059"/>
                  </a:lnTo>
                  <a:cubicBezTo>
                    <a:pt x="175617" y="24395"/>
                    <a:pt x="175973" y="24395"/>
                    <a:pt x="175973" y="25599"/>
                  </a:cubicBezTo>
                  <a:close/>
                  <a:moveTo>
                    <a:pt x="0" y="79404"/>
                  </a:moveTo>
                  <a:cubicBezTo>
                    <a:pt x="553" y="80273"/>
                    <a:pt x="376" y="81300"/>
                    <a:pt x="2549" y="82862"/>
                  </a:cubicBezTo>
                  <a:cubicBezTo>
                    <a:pt x="3634" y="83731"/>
                    <a:pt x="5096" y="84421"/>
                    <a:pt x="6360" y="85113"/>
                  </a:cubicBezTo>
                  <a:cubicBezTo>
                    <a:pt x="13985" y="89438"/>
                    <a:pt x="22162" y="93765"/>
                    <a:pt x="29786" y="97913"/>
                  </a:cubicBezTo>
                  <a:cubicBezTo>
                    <a:pt x="32335" y="99472"/>
                    <a:pt x="34882" y="100855"/>
                    <a:pt x="37608" y="102238"/>
                  </a:cubicBezTo>
                  <a:lnTo>
                    <a:pt x="56491" y="112785"/>
                  </a:lnTo>
                  <a:cubicBezTo>
                    <a:pt x="58111" y="113477"/>
                    <a:pt x="59572" y="114010"/>
                    <a:pt x="61390" y="114347"/>
                  </a:cubicBezTo>
                  <a:cubicBezTo>
                    <a:pt x="63207" y="114702"/>
                    <a:pt x="64847" y="115037"/>
                    <a:pt x="66841" y="114860"/>
                  </a:cubicBezTo>
                  <a:cubicBezTo>
                    <a:pt x="68658" y="114702"/>
                    <a:pt x="69923" y="114702"/>
                    <a:pt x="71740" y="114168"/>
                  </a:cubicBezTo>
                  <a:cubicBezTo>
                    <a:pt x="72648" y="114010"/>
                    <a:pt x="73004" y="113833"/>
                    <a:pt x="73736" y="113477"/>
                  </a:cubicBezTo>
                  <a:cubicBezTo>
                    <a:pt x="74466" y="113141"/>
                    <a:pt x="75000" y="112964"/>
                    <a:pt x="75730" y="112627"/>
                  </a:cubicBezTo>
                  <a:cubicBezTo>
                    <a:pt x="76638" y="111937"/>
                    <a:pt x="78455" y="111068"/>
                    <a:pt x="79543" y="110376"/>
                  </a:cubicBezTo>
                  <a:cubicBezTo>
                    <a:pt x="102060" y="97734"/>
                    <a:pt x="124952" y="85627"/>
                    <a:pt x="147292" y="73004"/>
                  </a:cubicBezTo>
                  <a:lnTo>
                    <a:pt x="187053" y="51040"/>
                  </a:lnTo>
                  <a:cubicBezTo>
                    <a:pt x="188317" y="50171"/>
                    <a:pt x="189602" y="49480"/>
                    <a:pt x="190866" y="48788"/>
                  </a:cubicBezTo>
                  <a:lnTo>
                    <a:pt x="203033" y="42212"/>
                  </a:lnTo>
                  <a:cubicBezTo>
                    <a:pt x="204790" y="41105"/>
                    <a:pt x="205522" y="40453"/>
                    <a:pt x="206252" y="39328"/>
                  </a:cubicBezTo>
                  <a:cubicBezTo>
                    <a:pt x="206983" y="38201"/>
                    <a:pt x="206865" y="38814"/>
                    <a:pt x="206844" y="37511"/>
                  </a:cubicBezTo>
                  <a:cubicBezTo>
                    <a:pt x="206805" y="35515"/>
                    <a:pt x="206628" y="33955"/>
                    <a:pt x="204495" y="32533"/>
                  </a:cubicBezTo>
                  <a:cubicBezTo>
                    <a:pt x="202499" y="30972"/>
                    <a:pt x="179607" y="18686"/>
                    <a:pt x="176526" y="16948"/>
                  </a:cubicBezTo>
                  <a:lnTo>
                    <a:pt x="152368" y="3635"/>
                  </a:lnTo>
                  <a:cubicBezTo>
                    <a:pt x="146008" y="179"/>
                    <a:pt x="145652" y="1562"/>
                    <a:pt x="143105" y="514"/>
                  </a:cubicBezTo>
                  <a:lnTo>
                    <a:pt x="138937" y="514"/>
                  </a:lnTo>
                  <a:cubicBezTo>
                    <a:pt x="136566" y="1383"/>
                    <a:pt x="136034" y="0"/>
                    <a:pt x="128765" y="3990"/>
                  </a:cubicBezTo>
                  <a:lnTo>
                    <a:pt x="15980" y="66605"/>
                  </a:lnTo>
                  <a:cubicBezTo>
                    <a:pt x="13076" y="68166"/>
                    <a:pt x="5630" y="72135"/>
                    <a:pt x="2904" y="73874"/>
                  </a:cubicBezTo>
                  <a:cubicBezTo>
                    <a:pt x="692" y="75395"/>
                    <a:pt x="0" y="76955"/>
                    <a:pt x="0" y="794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865133" y="3951188"/>
              <a:ext cx="306678" cy="197371"/>
            </a:xfrm>
            <a:custGeom>
              <a:rect b="b" l="l" r="r" t="t"/>
              <a:pathLst>
                <a:path extrusionOk="0" h="9700" w="15072">
                  <a:moveTo>
                    <a:pt x="7270" y="9699"/>
                  </a:moveTo>
                  <a:cubicBezTo>
                    <a:pt x="10549" y="9699"/>
                    <a:pt x="14716" y="8493"/>
                    <a:pt x="14894" y="5709"/>
                  </a:cubicBezTo>
                  <a:cubicBezTo>
                    <a:pt x="15071" y="179"/>
                    <a:pt x="178" y="0"/>
                    <a:pt x="1" y="5551"/>
                  </a:cubicBezTo>
                  <a:cubicBezTo>
                    <a:pt x="1" y="8316"/>
                    <a:pt x="4188" y="9699"/>
                    <a:pt x="7270" y="9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7466663" y="2526008"/>
              <a:ext cx="332417" cy="189720"/>
            </a:xfrm>
            <a:custGeom>
              <a:rect b="b" l="l" r="r" t="t"/>
              <a:pathLst>
                <a:path extrusionOk="0" h="9324" w="16337">
                  <a:moveTo>
                    <a:pt x="16337" y="7941"/>
                  </a:moveTo>
                  <a:cubicBezTo>
                    <a:pt x="16337" y="6737"/>
                    <a:pt x="15981" y="6737"/>
                    <a:pt x="14894" y="6401"/>
                  </a:cubicBezTo>
                  <a:lnTo>
                    <a:pt x="8889" y="3103"/>
                  </a:lnTo>
                  <a:cubicBezTo>
                    <a:pt x="7804" y="2411"/>
                    <a:pt x="4169" y="1"/>
                    <a:pt x="2727" y="1"/>
                  </a:cubicBezTo>
                  <a:cubicBezTo>
                    <a:pt x="1818" y="1"/>
                    <a:pt x="535" y="159"/>
                    <a:pt x="356" y="851"/>
                  </a:cubicBezTo>
                  <a:cubicBezTo>
                    <a:pt x="1" y="2076"/>
                    <a:pt x="2727" y="3103"/>
                    <a:pt x="3635" y="3616"/>
                  </a:cubicBezTo>
                  <a:lnTo>
                    <a:pt x="11794" y="7941"/>
                  </a:lnTo>
                  <a:cubicBezTo>
                    <a:pt x="13432" y="8989"/>
                    <a:pt x="14519" y="9324"/>
                    <a:pt x="16337" y="7941"/>
                  </a:cubicBezTo>
                  <a:close/>
                </a:path>
              </a:pathLst>
            </a:custGeom>
            <a:solidFill>
              <a:srgbClr val="535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6620247" y="3086277"/>
              <a:ext cx="623793" cy="346070"/>
            </a:xfrm>
            <a:custGeom>
              <a:rect b="b" l="l" r="r" t="t"/>
              <a:pathLst>
                <a:path extrusionOk="0" h="17008" w="30657">
                  <a:moveTo>
                    <a:pt x="3340" y="6756"/>
                  </a:moveTo>
                  <a:cubicBezTo>
                    <a:pt x="8238" y="4069"/>
                    <a:pt x="8357" y="3990"/>
                    <a:pt x="13255" y="1304"/>
                  </a:cubicBezTo>
                  <a:cubicBezTo>
                    <a:pt x="15625" y="0"/>
                    <a:pt x="15684" y="593"/>
                    <a:pt x="18133" y="1936"/>
                  </a:cubicBezTo>
                  <a:cubicBezTo>
                    <a:pt x="28978" y="7922"/>
                    <a:pt x="21333" y="3714"/>
                    <a:pt x="26055" y="6302"/>
                  </a:cubicBezTo>
                  <a:cubicBezTo>
                    <a:pt x="29431" y="8159"/>
                    <a:pt x="30656" y="8217"/>
                    <a:pt x="27358" y="10034"/>
                  </a:cubicBezTo>
                  <a:lnTo>
                    <a:pt x="19615" y="14301"/>
                  </a:lnTo>
                  <a:cubicBezTo>
                    <a:pt x="16376" y="16099"/>
                    <a:pt x="15960" y="17008"/>
                    <a:pt x="12761" y="15249"/>
                  </a:cubicBezTo>
                  <a:cubicBezTo>
                    <a:pt x="7962" y="12602"/>
                    <a:pt x="12347" y="15012"/>
                    <a:pt x="1699" y="9165"/>
                  </a:cubicBezTo>
                  <a:cubicBezTo>
                    <a:pt x="1" y="8238"/>
                    <a:pt x="1581" y="7724"/>
                    <a:pt x="3340" y="6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6496880" y="2602800"/>
              <a:ext cx="1583544" cy="697309"/>
            </a:xfrm>
            <a:custGeom>
              <a:rect b="b" l="l" r="r" t="t"/>
              <a:pathLst>
                <a:path extrusionOk="0" h="34270" w="77825">
                  <a:moveTo>
                    <a:pt x="73221" y="20917"/>
                  </a:moveTo>
                  <a:cubicBezTo>
                    <a:pt x="68501" y="18330"/>
                    <a:pt x="71187" y="19792"/>
                    <a:pt x="60324" y="13827"/>
                  </a:cubicBezTo>
                  <a:cubicBezTo>
                    <a:pt x="57874" y="12484"/>
                    <a:pt x="57835" y="11871"/>
                    <a:pt x="55465" y="13174"/>
                  </a:cubicBezTo>
                  <a:cubicBezTo>
                    <a:pt x="53429" y="14280"/>
                    <a:pt x="51415" y="15407"/>
                    <a:pt x="49400" y="16513"/>
                  </a:cubicBezTo>
                  <a:cubicBezTo>
                    <a:pt x="42487" y="12700"/>
                    <a:pt x="31249" y="6518"/>
                    <a:pt x="22913" y="1955"/>
                  </a:cubicBezTo>
                  <a:cubicBezTo>
                    <a:pt x="20464" y="593"/>
                    <a:pt x="20424" y="0"/>
                    <a:pt x="18054" y="1304"/>
                  </a:cubicBezTo>
                  <a:cubicBezTo>
                    <a:pt x="13135" y="4009"/>
                    <a:pt x="8236" y="6695"/>
                    <a:pt x="3338" y="9402"/>
                  </a:cubicBezTo>
                  <a:cubicBezTo>
                    <a:pt x="1581" y="10350"/>
                    <a:pt x="1" y="10864"/>
                    <a:pt x="1699" y="11812"/>
                  </a:cubicBezTo>
                  <a:cubicBezTo>
                    <a:pt x="12345" y="17659"/>
                    <a:pt x="31425" y="28146"/>
                    <a:pt x="36226" y="30793"/>
                  </a:cubicBezTo>
                  <a:cubicBezTo>
                    <a:pt x="39426" y="32552"/>
                    <a:pt x="39821" y="31623"/>
                    <a:pt x="43079" y="29845"/>
                  </a:cubicBezTo>
                  <a:lnTo>
                    <a:pt x="46695" y="27851"/>
                  </a:lnTo>
                  <a:cubicBezTo>
                    <a:pt x="50566" y="29984"/>
                    <a:pt x="51870" y="30714"/>
                    <a:pt x="55149" y="32492"/>
                  </a:cubicBezTo>
                  <a:cubicBezTo>
                    <a:pt x="58348" y="34270"/>
                    <a:pt x="58743" y="33342"/>
                    <a:pt x="62002" y="31544"/>
                  </a:cubicBezTo>
                  <a:lnTo>
                    <a:pt x="74525" y="24651"/>
                  </a:lnTo>
                  <a:cubicBezTo>
                    <a:pt x="77824" y="22834"/>
                    <a:pt x="76599" y="22774"/>
                    <a:pt x="73221" y="209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5845374" y="2718129"/>
              <a:ext cx="606518" cy="336019"/>
            </a:xfrm>
            <a:custGeom>
              <a:rect b="b" l="l" r="r" t="t"/>
              <a:pathLst>
                <a:path extrusionOk="0" h="16514" w="29808">
                  <a:moveTo>
                    <a:pt x="2470" y="6934"/>
                  </a:moveTo>
                  <a:lnTo>
                    <a:pt x="13314" y="948"/>
                  </a:lnTo>
                  <a:cubicBezTo>
                    <a:pt x="15052" y="0"/>
                    <a:pt x="15091" y="435"/>
                    <a:pt x="16908" y="1443"/>
                  </a:cubicBezTo>
                  <a:cubicBezTo>
                    <a:pt x="24909" y="5828"/>
                    <a:pt x="22934" y="4761"/>
                    <a:pt x="26410" y="6677"/>
                  </a:cubicBezTo>
                  <a:cubicBezTo>
                    <a:pt x="28899" y="8040"/>
                    <a:pt x="29807" y="8080"/>
                    <a:pt x="27377" y="9423"/>
                  </a:cubicBezTo>
                  <a:lnTo>
                    <a:pt x="18133" y="14498"/>
                  </a:lnTo>
                  <a:cubicBezTo>
                    <a:pt x="15744" y="15823"/>
                    <a:pt x="15447" y="16513"/>
                    <a:pt x="13077" y="15210"/>
                  </a:cubicBezTo>
                  <a:cubicBezTo>
                    <a:pt x="9542" y="13255"/>
                    <a:pt x="9107" y="13018"/>
                    <a:pt x="1265" y="8691"/>
                  </a:cubicBezTo>
                  <a:cubicBezTo>
                    <a:pt x="1" y="8020"/>
                    <a:pt x="1167" y="7625"/>
                    <a:pt x="2470" y="69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6572838" y="1535329"/>
              <a:ext cx="303849" cy="1452506"/>
            </a:xfrm>
            <a:custGeom>
              <a:rect b="b" l="l" r="r" t="t"/>
              <a:pathLst>
                <a:path extrusionOk="0" h="71385" w="14933">
                  <a:moveTo>
                    <a:pt x="0" y="1"/>
                  </a:moveTo>
                  <a:lnTo>
                    <a:pt x="14933" y="8197"/>
                  </a:lnTo>
                  <a:lnTo>
                    <a:pt x="14933" y="71385"/>
                  </a:lnTo>
                  <a:lnTo>
                    <a:pt x="0" y="6318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6876667" y="1535329"/>
              <a:ext cx="303870" cy="1452506"/>
            </a:xfrm>
            <a:custGeom>
              <a:rect b="b" l="l" r="r" t="t"/>
              <a:pathLst>
                <a:path extrusionOk="0" h="71385" w="14934">
                  <a:moveTo>
                    <a:pt x="14933" y="1"/>
                  </a:moveTo>
                  <a:lnTo>
                    <a:pt x="1" y="8197"/>
                  </a:lnTo>
                  <a:lnTo>
                    <a:pt x="1" y="71385"/>
                  </a:lnTo>
                  <a:lnTo>
                    <a:pt x="14933" y="631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2"/>
            <p:cNvSpPr/>
            <p:nvPr/>
          </p:nvSpPr>
          <p:spPr>
            <a:xfrm>
              <a:off x="6572838" y="1368134"/>
              <a:ext cx="607698" cy="334411"/>
            </a:xfrm>
            <a:custGeom>
              <a:rect b="b" l="l" r="r" t="t"/>
              <a:pathLst>
                <a:path extrusionOk="0" h="16435" w="29866">
                  <a:moveTo>
                    <a:pt x="0" y="8236"/>
                  </a:moveTo>
                  <a:lnTo>
                    <a:pt x="14972" y="1"/>
                  </a:lnTo>
                  <a:lnTo>
                    <a:pt x="29865" y="8197"/>
                  </a:lnTo>
                  <a:lnTo>
                    <a:pt x="14893" y="16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2"/>
            <p:cNvSpPr/>
            <p:nvPr/>
          </p:nvSpPr>
          <p:spPr>
            <a:xfrm>
              <a:off x="6869443" y="2535653"/>
              <a:ext cx="303849" cy="265291"/>
            </a:xfrm>
            <a:custGeom>
              <a:rect b="b" l="l" r="r" t="t"/>
              <a:pathLst>
                <a:path extrusionOk="0" h="13038" w="14933">
                  <a:moveTo>
                    <a:pt x="0" y="8218"/>
                  </a:moveTo>
                  <a:lnTo>
                    <a:pt x="0" y="13037"/>
                  </a:lnTo>
                  <a:lnTo>
                    <a:pt x="14933" y="4820"/>
                  </a:lnTo>
                  <a:lnTo>
                    <a:pt x="14933" y="1"/>
                  </a:lnTo>
                  <a:close/>
                </a:path>
              </a:pathLst>
            </a:custGeom>
            <a:solidFill>
              <a:srgbClr val="350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2"/>
            <p:cNvSpPr/>
            <p:nvPr/>
          </p:nvSpPr>
          <p:spPr>
            <a:xfrm>
              <a:off x="6869443" y="2697639"/>
              <a:ext cx="303849" cy="265291"/>
            </a:xfrm>
            <a:custGeom>
              <a:rect b="b" l="l" r="r" t="t"/>
              <a:pathLst>
                <a:path extrusionOk="0" h="13038" w="14933">
                  <a:moveTo>
                    <a:pt x="0" y="8197"/>
                  </a:moveTo>
                  <a:lnTo>
                    <a:pt x="0" y="13037"/>
                  </a:lnTo>
                  <a:lnTo>
                    <a:pt x="14933" y="4820"/>
                  </a:lnTo>
                  <a:lnTo>
                    <a:pt x="14933" y="1"/>
                  </a:lnTo>
                  <a:close/>
                </a:path>
              </a:pathLst>
            </a:custGeom>
            <a:solidFill>
              <a:srgbClr val="350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2"/>
            <p:cNvSpPr/>
            <p:nvPr/>
          </p:nvSpPr>
          <p:spPr>
            <a:xfrm>
              <a:off x="6869443" y="2560192"/>
              <a:ext cx="303849" cy="240752"/>
            </a:xfrm>
            <a:custGeom>
              <a:rect b="b" l="l" r="r" t="t"/>
              <a:pathLst>
                <a:path extrusionOk="0" h="11832" w="14933">
                  <a:moveTo>
                    <a:pt x="0" y="8197"/>
                  </a:moveTo>
                  <a:lnTo>
                    <a:pt x="0" y="11831"/>
                  </a:lnTo>
                  <a:lnTo>
                    <a:pt x="14933" y="3614"/>
                  </a:lnTo>
                  <a:lnTo>
                    <a:pt x="14933" y="1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6869443" y="2721751"/>
              <a:ext cx="303849" cy="241179"/>
            </a:xfrm>
            <a:custGeom>
              <a:rect b="b" l="l" r="r" t="t"/>
              <a:pathLst>
                <a:path extrusionOk="0" h="11853" w="14933">
                  <a:moveTo>
                    <a:pt x="0" y="8218"/>
                  </a:moveTo>
                  <a:lnTo>
                    <a:pt x="0" y="11852"/>
                  </a:lnTo>
                  <a:lnTo>
                    <a:pt x="14933" y="3635"/>
                  </a:lnTo>
                  <a:lnTo>
                    <a:pt x="14933" y="1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2"/>
            <p:cNvSpPr/>
            <p:nvPr/>
          </p:nvSpPr>
          <p:spPr>
            <a:xfrm>
              <a:off x="6741620" y="1483891"/>
              <a:ext cx="127843" cy="130611"/>
            </a:xfrm>
            <a:custGeom>
              <a:rect b="b" l="l" r="r" t="t"/>
              <a:pathLst>
                <a:path extrusionOk="0" h="6419" w="6283">
                  <a:moveTo>
                    <a:pt x="1" y="0"/>
                  </a:moveTo>
                  <a:lnTo>
                    <a:pt x="6282" y="3456"/>
                  </a:lnTo>
                  <a:lnTo>
                    <a:pt x="6282" y="6419"/>
                  </a:lnTo>
                  <a:lnTo>
                    <a:pt x="6243" y="6419"/>
                  </a:lnTo>
                  <a:lnTo>
                    <a:pt x="1" y="298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2"/>
            <p:cNvSpPr/>
            <p:nvPr/>
          </p:nvSpPr>
          <p:spPr>
            <a:xfrm>
              <a:off x="6869443" y="1483891"/>
              <a:ext cx="127823" cy="130611"/>
            </a:xfrm>
            <a:custGeom>
              <a:rect b="b" l="l" r="r" t="t"/>
              <a:pathLst>
                <a:path extrusionOk="0" h="6419" w="6282">
                  <a:moveTo>
                    <a:pt x="6281" y="0"/>
                  </a:moveTo>
                  <a:lnTo>
                    <a:pt x="0" y="3456"/>
                  </a:lnTo>
                  <a:lnTo>
                    <a:pt x="0" y="6419"/>
                  </a:lnTo>
                  <a:lnTo>
                    <a:pt x="6281" y="2963"/>
                  </a:lnTo>
                  <a:close/>
                </a:path>
              </a:pathLst>
            </a:custGeom>
            <a:solidFill>
              <a:srgbClr val="5D3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6741620" y="1413529"/>
              <a:ext cx="255646" cy="140703"/>
            </a:xfrm>
            <a:custGeom>
              <a:rect b="b" l="l" r="r" t="t"/>
              <a:pathLst>
                <a:path extrusionOk="0" h="6915" w="12564">
                  <a:moveTo>
                    <a:pt x="1" y="3477"/>
                  </a:moveTo>
                  <a:lnTo>
                    <a:pt x="6303" y="1"/>
                  </a:lnTo>
                  <a:lnTo>
                    <a:pt x="12563" y="3458"/>
                  </a:lnTo>
                  <a:lnTo>
                    <a:pt x="6263" y="69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6888733" y="2062207"/>
              <a:ext cx="405139" cy="1133824"/>
            </a:xfrm>
            <a:custGeom>
              <a:rect b="b" l="l" r="r" t="t"/>
              <a:pathLst>
                <a:path extrusionOk="0" h="55723" w="19911">
                  <a:moveTo>
                    <a:pt x="0" y="1"/>
                  </a:moveTo>
                  <a:lnTo>
                    <a:pt x="19910" y="10944"/>
                  </a:lnTo>
                  <a:lnTo>
                    <a:pt x="19891" y="55722"/>
                  </a:lnTo>
                  <a:lnTo>
                    <a:pt x="0" y="447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6888733" y="1913935"/>
              <a:ext cx="674031" cy="370955"/>
            </a:xfrm>
            <a:custGeom>
              <a:rect b="b" l="l" r="r" t="t"/>
              <a:pathLst>
                <a:path extrusionOk="0" h="18231" w="33126">
                  <a:moveTo>
                    <a:pt x="0" y="7288"/>
                  </a:moveTo>
                  <a:lnTo>
                    <a:pt x="13234" y="0"/>
                  </a:lnTo>
                  <a:lnTo>
                    <a:pt x="33125" y="10962"/>
                  </a:lnTo>
                  <a:lnTo>
                    <a:pt x="19891" y="18231"/>
                  </a:lnTo>
                  <a:close/>
                </a:path>
              </a:pathLst>
            </a:custGeom>
            <a:solidFill>
              <a:srgbClr val="5527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7293465" y="2136964"/>
              <a:ext cx="269299" cy="1059067"/>
            </a:xfrm>
            <a:custGeom>
              <a:rect b="b" l="l" r="r" t="t"/>
              <a:pathLst>
                <a:path extrusionOk="0" h="52049" w="13235">
                  <a:moveTo>
                    <a:pt x="13234" y="1"/>
                  </a:moveTo>
                  <a:lnTo>
                    <a:pt x="0" y="7270"/>
                  </a:lnTo>
                  <a:lnTo>
                    <a:pt x="0" y="52048"/>
                  </a:lnTo>
                  <a:lnTo>
                    <a:pt x="13234" y="447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6931320" y="2560192"/>
              <a:ext cx="224290" cy="192935"/>
            </a:xfrm>
            <a:custGeom>
              <a:rect b="b" l="l" r="r" t="t"/>
              <a:pathLst>
                <a:path extrusionOk="0" h="9482" w="11023">
                  <a:moveTo>
                    <a:pt x="21" y="1"/>
                  </a:moveTo>
                  <a:lnTo>
                    <a:pt x="1799" y="988"/>
                  </a:lnTo>
                  <a:lnTo>
                    <a:pt x="1799" y="4404"/>
                  </a:lnTo>
                  <a:lnTo>
                    <a:pt x="1" y="3417"/>
                  </a:lnTo>
                  <a:close/>
                  <a:moveTo>
                    <a:pt x="2392" y="1304"/>
                  </a:moveTo>
                  <a:lnTo>
                    <a:pt x="4090" y="2252"/>
                  </a:lnTo>
                  <a:lnTo>
                    <a:pt x="4090" y="5669"/>
                  </a:lnTo>
                  <a:lnTo>
                    <a:pt x="2392" y="4721"/>
                  </a:lnTo>
                  <a:close/>
                  <a:moveTo>
                    <a:pt x="4702" y="2587"/>
                  </a:moveTo>
                  <a:lnTo>
                    <a:pt x="6401" y="3516"/>
                  </a:lnTo>
                  <a:lnTo>
                    <a:pt x="6401" y="6933"/>
                  </a:lnTo>
                  <a:lnTo>
                    <a:pt x="4702" y="6005"/>
                  </a:lnTo>
                  <a:close/>
                  <a:moveTo>
                    <a:pt x="6993" y="3851"/>
                  </a:moveTo>
                  <a:lnTo>
                    <a:pt x="8712" y="4781"/>
                  </a:lnTo>
                  <a:lnTo>
                    <a:pt x="8712" y="8217"/>
                  </a:lnTo>
                  <a:lnTo>
                    <a:pt x="6993" y="7269"/>
                  </a:lnTo>
                  <a:close/>
                  <a:moveTo>
                    <a:pt x="9305" y="5116"/>
                  </a:moveTo>
                  <a:lnTo>
                    <a:pt x="11023" y="6064"/>
                  </a:lnTo>
                  <a:lnTo>
                    <a:pt x="11023" y="9482"/>
                  </a:lnTo>
                  <a:lnTo>
                    <a:pt x="9305" y="8533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6931320" y="2667912"/>
              <a:ext cx="224290" cy="192508"/>
            </a:xfrm>
            <a:custGeom>
              <a:rect b="b" l="l" r="r" t="t"/>
              <a:pathLst>
                <a:path extrusionOk="0" h="9461" w="11023">
                  <a:moveTo>
                    <a:pt x="21" y="0"/>
                  </a:moveTo>
                  <a:lnTo>
                    <a:pt x="1799" y="967"/>
                  </a:lnTo>
                  <a:lnTo>
                    <a:pt x="1799" y="4385"/>
                  </a:lnTo>
                  <a:lnTo>
                    <a:pt x="1" y="3416"/>
                  </a:lnTo>
                  <a:close/>
                  <a:moveTo>
                    <a:pt x="2392" y="1304"/>
                  </a:moveTo>
                  <a:lnTo>
                    <a:pt x="4090" y="2231"/>
                  </a:lnTo>
                  <a:lnTo>
                    <a:pt x="4090" y="5649"/>
                  </a:lnTo>
                  <a:lnTo>
                    <a:pt x="2392" y="4720"/>
                  </a:lnTo>
                  <a:close/>
                  <a:moveTo>
                    <a:pt x="4702" y="2568"/>
                  </a:moveTo>
                  <a:lnTo>
                    <a:pt x="6401" y="3516"/>
                  </a:lnTo>
                  <a:lnTo>
                    <a:pt x="6401" y="6932"/>
                  </a:lnTo>
                  <a:lnTo>
                    <a:pt x="4702" y="5984"/>
                  </a:lnTo>
                  <a:close/>
                  <a:moveTo>
                    <a:pt x="6993" y="3832"/>
                  </a:moveTo>
                  <a:lnTo>
                    <a:pt x="8712" y="4780"/>
                  </a:lnTo>
                  <a:lnTo>
                    <a:pt x="8712" y="8196"/>
                  </a:lnTo>
                  <a:lnTo>
                    <a:pt x="6993" y="7248"/>
                  </a:lnTo>
                  <a:close/>
                  <a:moveTo>
                    <a:pt x="9305" y="5096"/>
                  </a:moveTo>
                  <a:lnTo>
                    <a:pt x="11023" y="6044"/>
                  </a:lnTo>
                  <a:lnTo>
                    <a:pt x="11023" y="9461"/>
                  </a:lnTo>
                  <a:lnTo>
                    <a:pt x="9305" y="8533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6931320" y="2775204"/>
              <a:ext cx="224290" cy="192935"/>
            </a:xfrm>
            <a:custGeom>
              <a:rect b="b" l="l" r="r" t="t"/>
              <a:pathLst>
                <a:path extrusionOk="0" h="9482" w="11023">
                  <a:moveTo>
                    <a:pt x="21" y="0"/>
                  </a:moveTo>
                  <a:lnTo>
                    <a:pt x="1799" y="988"/>
                  </a:lnTo>
                  <a:lnTo>
                    <a:pt x="1799" y="4406"/>
                  </a:lnTo>
                  <a:lnTo>
                    <a:pt x="1" y="3418"/>
                  </a:lnTo>
                  <a:close/>
                  <a:moveTo>
                    <a:pt x="2392" y="1304"/>
                  </a:moveTo>
                  <a:lnTo>
                    <a:pt x="4090" y="2252"/>
                  </a:lnTo>
                  <a:lnTo>
                    <a:pt x="4090" y="5670"/>
                  </a:lnTo>
                  <a:lnTo>
                    <a:pt x="2392" y="4722"/>
                  </a:lnTo>
                  <a:close/>
                  <a:moveTo>
                    <a:pt x="4702" y="2568"/>
                  </a:moveTo>
                  <a:lnTo>
                    <a:pt x="6401" y="3516"/>
                  </a:lnTo>
                  <a:lnTo>
                    <a:pt x="6401" y="6934"/>
                  </a:lnTo>
                  <a:lnTo>
                    <a:pt x="4702" y="6005"/>
                  </a:lnTo>
                  <a:close/>
                  <a:moveTo>
                    <a:pt x="6993" y="3853"/>
                  </a:moveTo>
                  <a:lnTo>
                    <a:pt x="8712" y="4780"/>
                  </a:lnTo>
                  <a:lnTo>
                    <a:pt x="8712" y="8198"/>
                  </a:lnTo>
                  <a:lnTo>
                    <a:pt x="6993" y="7269"/>
                  </a:lnTo>
                  <a:close/>
                  <a:moveTo>
                    <a:pt x="9305" y="5117"/>
                  </a:moveTo>
                  <a:lnTo>
                    <a:pt x="11023" y="6065"/>
                  </a:lnTo>
                  <a:lnTo>
                    <a:pt x="11023" y="9481"/>
                  </a:lnTo>
                  <a:lnTo>
                    <a:pt x="9305" y="8533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6931320" y="2882903"/>
              <a:ext cx="224290" cy="192548"/>
            </a:xfrm>
            <a:custGeom>
              <a:rect b="b" l="l" r="r" t="t"/>
              <a:pathLst>
                <a:path extrusionOk="0" h="9463" w="11023">
                  <a:moveTo>
                    <a:pt x="21" y="1"/>
                  </a:moveTo>
                  <a:lnTo>
                    <a:pt x="1799" y="969"/>
                  </a:lnTo>
                  <a:lnTo>
                    <a:pt x="1799" y="4386"/>
                  </a:lnTo>
                  <a:lnTo>
                    <a:pt x="1" y="3419"/>
                  </a:lnTo>
                  <a:close/>
                  <a:moveTo>
                    <a:pt x="2392" y="1304"/>
                  </a:moveTo>
                  <a:lnTo>
                    <a:pt x="4090" y="2234"/>
                  </a:lnTo>
                  <a:lnTo>
                    <a:pt x="4090" y="5650"/>
                  </a:lnTo>
                  <a:lnTo>
                    <a:pt x="2392" y="4722"/>
                  </a:lnTo>
                  <a:close/>
                  <a:moveTo>
                    <a:pt x="4702" y="2569"/>
                  </a:moveTo>
                  <a:lnTo>
                    <a:pt x="6401" y="3517"/>
                  </a:lnTo>
                  <a:lnTo>
                    <a:pt x="6401" y="6935"/>
                  </a:lnTo>
                  <a:lnTo>
                    <a:pt x="4702" y="5986"/>
                  </a:lnTo>
                  <a:close/>
                  <a:moveTo>
                    <a:pt x="6993" y="3833"/>
                  </a:moveTo>
                  <a:lnTo>
                    <a:pt x="8712" y="4781"/>
                  </a:lnTo>
                  <a:lnTo>
                    <a:pt x="8712" y="8199"/>
                  </a:lnTo>
                  <a:lnTo>
                    <a:pt x="6993" y="7251"/>
                  </a:lnTo>
                  <a:close/>
                  <a:moveTo>
                    <a:pt x="9305" y="5097"/>
                  </a:moveTo>
                  <a:lnTo>
                    <a:pt x="11023" y="6045"/>
                  </a:lnTo>
                  <a:lnTo>
                    <a:pt x="11023" y="9463"/>
                  </a:lnTo>
                  <a:lnTo>
                    <a:pt x="9305" y="8515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6940578" y="2145815"/>
              <a:ext cx="310299" cy="229520"/>
            </a:xfrm>
            <a:custGeom>
              <a:rect b="b" l="l" r="r" t="t"/>
              <a:pathLst>
                <a:path extrusionOk="0" h="11280" w="15250">
                  <a:moveTo>
                    <a:pt x="1344" y="732"/>
                  </a:moveTo>
                  <a:lnTo>
                    <a:pt x="1344" y="3635"/>
                  </a:lnTo>
                  <a:lnTo>
                    <a:pt x="1" y="2905"/>
                  </a:lnTo>
                  <a:lnTo>
                    <a:pt x="1" y="0"/>
                  </a:lnTo>
                  <a:close/>
                  <a:moveTo>
                    <a:pt x="2371" y="1304"/>
                  </a:moveTo>
                  <a:lnTo>
                    <a:pt x="3635" y="1996"/>
                  </a:lnTo>
                  <a:lnTo>
                    <a:pt x="3635" y="4899"/>
                  </a:lnTo>
                  <a:lnTo>
                    <a:pt x="2371" y="4208"/>
                  </a:lnTo>
                  <a:close/>
                  <a:moveTo>
                    <a:pt x="4681" y="2568"/>
                  </a:moveTo>
                  <a:lnTo>
                    <a:pt x="5946" y="3260"/>
                  </a:lnTo>
                  <a:lnTo>
                    <a:pt x="5946" y="6183"/>
                  </a:lnTo>
                  <a:lnTo>
                    <a:pt x="4681" y="5472"/>
                  </a:lnTo>
                  <a:close/>
                  <a:moveTo>
                    <a:pt x="6993" y="3832"/>
                  </a:moveTo>
                  <a:lnTo>
                    <a:pt x="8257" y="4524"/>
                  </a:lnTo>
                  <a:lnTo>
                    <a:pt x="8257" y="7448"/>
                  </a:lnTo>
                  <a:lnTo>
                    <a:pt x="6993" y="6737"/>
                  </a:lnTo>
                  <a:close/>
                  <a:moveTo>
                    <a:pt x="9284" y="5096"/>
                  </a:moveTo>
                  <a:lnTo>
                    <a:pt x="10568" y="5807"/>
                  </a:lnTo>
                  <a:lnTo>
                    <a:pt x="10568" y="8712"/>
                  </a:lnTo>
                  <a:lnTo>
                    <a:pt x="9284" y="8020"/>
                  </a:lnTo>
                  <a:close/>
                  <a:moveTo>
                    <a:pt x="11595" y="6381"/>
                  </a:moveTo>
                  <a:lnTo>
                    <a:pt x="12859" y="7072"/>
                  </a:lnTo>
                  <a:lnTo>
                    <a:pt x="12859" y="9976"/>
                  </a:lnTo>
                  <a:lnTo>
                    <a:pt x="11595" y="9284"/>
                  </a:lnTo>
                  <a:close/>
                  <a:moveTo>
                    <a:pt x="13906" y="7645"/>
                  </a:moveTo>
                  <a:lnTo>
                    <a:pt x="15250" y="8375"/>
                  </a:lnTo>
                  <a:lnTo>
                    <a:pt x="15250" y="11280"/>
                  </a:lnTo>
                  <a:lnTo>
                    <a:pt x="13906" y="105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6940578" y="2253128"/>
              <a:ext cx="310299" cy="229927"/>
            </a:xfrm>
            <a:custGeom>
              <a:rect b="b" l="l" r="r" t="t"/>
              <a:pathLst>
                <a:path extrusionOk="0" h="11300" w="15250">
                  <a:moveTo>
                    <a:pt x="1344" y="731"/>
                  </a:moveTo>
                  <a:lnTo>
                    <a:pt x="1344" y="3654"/>
                  </a:lnTo>
                  <a:lnTo>
                    <a:pt x="1" y="2904"/>
                  </a:lnTo>
                  <a:lnTo>
                    <a:pt x="1" y="1"/>
                  </a:lnTo>
                  <a:close/>
                  <a:moveTo>
                    <a:pt x="2371" y="1305"/>
                  </a:moveTo>
                  <a:lnTo>
                    <a:pt x="3635" y="1995"/>
                  </a:lnTo>
                  <a:lnTo>
                    <a:pt x="3635" y="4918"/>
                  </a:lnTo>
                  <a:lnTo>
                    <a:pt x="2371" y="4207"/>
                  </a:lnTo>
                  <a:close/>
                  <a:moveTo>
                    <a:pt x="4681" y="2569"/>
                  </a:moveTo>
                  <a:lnTo>
                    <a:pt x="5946" y="3280"/>
                  </a:lnTo>
                  <a:lnTo>
                    <a:pt x="5946" y="6183"/>
                  </a:lnTo>
                  <a:lnTo>
                    <a:pt x="4681" y="5492"/>
                  </a:lnTo>
                  <a:close/>
                  <a:moveTo>
                    <a:pt x="6993" y="3852"/>
                  </a:moveTo>
                  <a:lnTo>
                    <a:pt x="8257" y="4544"/>
                  </a:lnTo>
                  <a:lnTo>
                    <a:pt x="8257" y="7447"/>
                  </a:lnTo>
                  <a:lnTo>
                    <a:pt x="6993" y="6756"/>
                  </a:lnTo>
                  <a:close/>
                  <a:moveTo>
                    <a:pt x="9284" y="5116"/>
                  </a:moveTo>
                  <a:lnTo>
                    <a:pt x="10568" y="5808"/>
                  </a:lnTo>
                  <a:lnTo>
                    <a:pt x="10568" y="8711"/>
                  </a:lnTo>
                  <a:lnTo>
                    <a:pt x="9284" y="8020"/>
                  </a:lnTo>
                  <a:close/>
                  <a:moveTo>
                    <a:pt x="11595" y="6380"/>
                  </a:moveTo>
                  <a:lnTo>
                    <a:pt x="12859" y="7072"/>
                  </a:lnTo>
                  <a:lnTo>
                    <a:pt x="12859" y="9995"/>
                  </a:lnTo>
                  <a:lnTo>
                    <a:pt x="11595" y="9284"/>
                  </a:lnTo>
                  <a:close/>
                  <a:moveTo>
                    <a:pt x="13906" y="7644"/>
                  </a:moveTo>
                  <a:lnTo>
                    <a:pt x="15250" y="8376"/>
                  </a:lnTo>
                  <a:lnTo>
                    <a:pt x="15250" y="11299"/>
                  </a:lnTo>
                  <a:lnTo>
                    <a:pt x="13906" y="105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6940578" y="2360420"/>
              <a:ext cx="310299" cy="229927"/>
            </a:xfrm>
            <a:custGeom>
              <a:rect b="b" l="l" r="r" t="t"/>
              <a:pathLst>
                <a:path extrusionOk="0" h="11300" w="15250">
                  <a:moveTo>
                    <a:pt x="1344" y="752"/>
                  </a:moveTo>
                  <a:lnTo>
                    <a:pt x="1344" y="3656"/>
                  </a:lnTo>
                  <a:lnTo>
                    <a:pt x="1" y="2924"/>
                  </a:lnTo>
                  <a:lnTo>
                    <a:pt x="1" y="1"/>
                  </a:lnTo>
                  <a:close/>
                  <a:moveTo>
                    <a:pt x="2371" y="1325"/>
                  </a:moveTo>
                  <a:lnTo>
                    <a:pt x="3635" y="2016"/>
                  </a:lnTo>
                  <a:lnTo>
                    <a:pt x="3635" y="4920"/>
                  </a:lnTo>
                  <a:lnTo>
                    <a:pt x="2371" y="4228"/>
                  </a:lnTo>
                  <a:close/>
                  <a:moveTo>
                    <a:pt x="4681" y="2589"/>
                  </a:moveTo>
                  <a:lnTo>
                    <a:pt x="5946" y="3280"/>
                  </a:lnTo>
                  <a:lnTo>
                    <a:pt x="5946" y="6184"/>
                  </a:lnTo>
                  <a:lnTo>
                    <a:pt x="4681" y="5492"/>
                  </a:lnTo>
                  <a:close/>
                  <a:moveTo>
                    <a:pt x="6993" y="3853"/>
                  </a:moveTo>
                  <a:lnTo>
                    <a:pt x="8257" y="4544"/>
                  </a:lnTo>
                  <a:lnTo>
                    <a:pt x="8257" y="7467"/>
                  </a:lnTo>
                  <a:lnTo>
                    <a:pt x="6993" y="6756"/>
                  </a:lnTo>
                  <a:close/>
                  <a:moveTo>
                    <a:pt x="9284" y="5118"/>
                  </a:moveTo>
                  <a:lnTo>
                    <a:pt x="10568" y="5829"/>
                  </a:lnTo>
                  <a:lnTo>
                    <a:pt x="10568" y="8731"/>
                  </a:lnTo>
                  <a:lnTo>
                    <a:pt x="9284" y="8020"/>
                  </a:lnTo>
                  <a:close/>
                  <a:moveTo>
                    <a:pt x="11595" y="6382"/>
                  </a:moveTo>
                  <a:lnTo>
                    <a:pt x="12859" y="7093"/>
                  </a:lnTo>
                  <a:lnTo>
                    <a:pt x="12859" y="9996"/>
                  </a:lnTo>
                  <a:lnTo>
                    <a:pt x="11595" y="9305"/>
                  </a:lnTo>
                  <a:close/>
                  <a:moveTo>
                    <a:pt x="13906" y="7665"/>
                  </a:moveTo>
                  <a:lnTo>
                    <a:pt x="15250" y="8396"/>
                  </a:lnTo>
                  <a:lnTo>
                    <a:pt x="15250" y="11299"/>
                  </a:lnTo>
                  <a:lnTo>
                    <a:pt x="13906" y="105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6940578" y="2468140"/>
              <a:ext cx="310299" cy="229906"/>
            </a:xfrm>
            <a:custGeom>
              <a:rect b="b" l="l" r="r" t="t"/>
              <a:pathLst>
                <a:path extrusionOk="0" h="11299" w="15250">
                  <a:moveTo>
                    <a:pt x="1344" y="732"/>
                  </a:moveTo>
                  <a:lnTo>
                    <a:pt x="1344" y="3635"/>
                  </a:lnTo>
                  <a:lnTo>
                    <a:pt x="1" y="2905"/>
                  </a:lnTo>
                  <a:lnTo>
                    <a:pt x="1" y="1"/>
                  </a:lnTo>
                  <a:close/>
                  <a:moveTo>
                    <a:pt x="2371" y="1304"/>
                  </a:moveTo>
                  <a:lnTo>
                    <a:pt x="3635" y="1996"/>
                  </a:lnTo>
                  <a:lnTo>
                    <a:pt x="3635" y="4920"/>
                  </a:lnTo>
                  <a:lnTo>
                    <a:pt x="2371" y="4209"/>
                  </a:lnTo>
                  <a:close/>
                  <a:moveTo>
                    <a:pt x="4681" y="2568"/>
                  </a:moveTo>
                  <a:lnTo>
                    <a:pt x="5946" y="3279"/>
                  </a:lnTo>
                  <a:lnTo>
                    <a:pt x="5946" y="6184"/>
                  </a:lnTo>
                  <a:lnTo>
                    <a:pt x="4681" y="5492"/>
                  </a:lnTo>
                  <a:close/>
                  <a:moveTo>
                    <a:pt x="6993" y="3832"/>
                  </a:moveTo>
                  <a:lnTo>
                    <a:pt x="8257" y="4544"/>
                  </a:lnTo>
                  <a:lnTo>
                    <a:pt x="8257" y="7448"/>
                  </a:lnTo>
                  <a:lnTo>
                    <a:pt x="6993" y="6756"/>
                  </a:lnTo>
                  <a:close/>
                  <a:moveTo>
                    <a:pt x="9284" y="5117"/>
                  </a:moveTo>
                  <a:lnTo>
                    <a:pt x="10568" y="5808"/>
                  </a:lnTo>
                  <a:lnTo>
                    <a:pt x="10568" y="8712"/>
                  </a:lnTo>
                  <a:lnTo>
                    <a:pt x="9284" y="8020"/>
                  </a:lnTo>
                  <a:close/>
                  <a:moveTo>
                    <a:pt x="11595" y="6381"/>
                  </a:moveTo>
                  <a:lnTo>
                    <a:pt x="12859" y="7072"/>
                  </a:lnTo>
                  <a:lnTo>
                    <a:pt x="12859" y="9995"/>
                  </a:lnTo>
                  <a:lnTo>
                    <a:pt x="11595" y="9284"/>
                  </a:lnTo>
                  <a:close/>
                  <a:moveTo>
                    <a:pt x="13906" y="7645"/>
                  </a:moveTo>
                  <a:lnTo>
                    <a:pt x="15250" y="8375"/>
                  </a:lnTo>
                  <a:lnTo>
                    <a:pt x="15250" y="11299"/>
                  </a:lnTo>
                  <a:lnTo>
                    <a:pt x="13906" y="105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6940578" y="2575473"/>
              <a:ext cx="310299" cy="229906"/>
            </a:xfrm>
            <a:custGeom>
              <a:rect b="b" l="l" r="r" t="t"/>
              <a:pathLst>
                <a:path extrusionOk="0" h="11299" w="15250">
                  <a:moveTo>
                    <a:pt x="1344" y="751"/>
                  </a:moveTo>
                  <a:lnTo>
                    <a:pt x="1344" y="3653"/>
                  </a:lnTo>
                  <a:lnTo>
                    <a:pt x="1" y="2923"/>
                  </a:lnTo>
                  <a:lnTo>
                    <a:pt x="1" y="0"/>
                  </a:lnTo>
                  <a:close/>
                  <a:moveTo>
                    <a:pt x="2371" y="1304"/>
                  </a:moveTo>
                  <a:lnTo>
                    <a:pt x="3635" y="2015"/>
                  </a:lnTo>
                  <a:lnTo>
                    <a:pt x="3635" y="4918"/>
                  </a:lnTo>
                  <a:lnTo>
                    <a:pt x="2371" y="4227"/>
                  </a:lnTo>
                  <a:close/>
                  <a:moveTo>
                    <a:pt x="4681" y="2587"/>
                  </a:moveTo>
                  <a:lnTo>
                    <a:pt x="5946" y="3279"/>
                  </a:lnTo>
                  <a:lnTo>
                    <a:pt x="5946" y="6182"/>
                  </a:lnTo>
                  <a:lnTo>
                    <a:pt x="4681" y="5491"/>
                  </a:lnTo>
                  <a:close/>
                  <a:moveTo>
                    <a:pt x="6993" y="3851"/>
                  </a:moveTo>
                  <a:lnTo>
                    <a:pt x="8257" y="4543"/>
                  </a:lnTo>
                  <a:lnTo>
                    <a:pt x="8257" y="7466"/>
                  </a:lnTo>
                  <a:lnTo>
                    <a:pt x="6993" y="6755"/>
                  </a:lnTo>
                  <a:close/>
                  <a:moveTo>
                    <a:pt x="9284" y="5115"/>
                  </a:moveTo>
                  <a:lnTo>
                    <a:pt x="10568" y="5807"/>
                  </a:lnTo>
                  <a:lnTo>
                    <a:pt x="10568" y="8731"/>
                  </a:lnTo>
                  <a:lnTo>
                    <a:pt x="9284" y="8020"/>
                  </a:lnTo>
                  <a:close/>
                  <a:moveTo>
                    <a:pt x="11595" y="6379"/>
                  </a:moveTo>
                  <a:lnTo>
                    <a:pt x="12859" y="7090"/>
                  </a:lnTo>
                  <a:lnTo>
                    <a:pt x="12859" y="9995"/>
                  </a:lnTo>
                  <a:lnTo>
                    <a:pt x="11595" y="9303"/>
                  </a:lnTo>
                  <a:close/>
                  <a:moveTo>
                    <a:pt x="13906" y="7643"/>
                  </a:moveTo>
                  <a:lnTo>
                    <a:pt x="15250" y="8394"/>
                  </a:lnTo>
                  <a:lnTo>
                    <a:pt x="15250" y="11298"/>
                  </a:lnTo>
                  <a:lnTo>
                    <a:pt x="13906" y="105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6940578" y="2683172"/>
              <a:ext cx="310299" cy="229499"/>
            </a:xfrm>
            <a:custGeom>
              <a:rect b="b" l="l" r="r" t="t"/>
              <a:pathLst>
                <a:path extrusionOk="0" h="11279" w="15250">
                  <a:moveTo>
                    <a:pt x="1344" y="731"/>
                  </a:moveTo>
                  <a:lnTo>
                    <a:pt x="1344" y="3635"/>
                  </a:lnTo>
                  <a:lnTo>
                    <a:pt x="1" y="2903"/>
                  </a:lnTo>
                  <a:lnTo>
                    <a:pt x="1" y="1"/>
                  </a:lnTo>
                  <a:close/>
                  <a:moveTo>
                    <a:pt x="2371" y="1304"/>
                  </a:moveTo>
                  <a:lnTo>
                    <a:pt x="3635" y="1995"/>
                  </a:lnTo>
                  <a:lnTo>
                    <a:pt x="3635" y="4899"/>
                  </a:lnTo>
                  <a:lnTo>
                    <a:pt x="2371" y="4207"/>
                  </a:lnTo>
                  <a:close/>
                  <a:moveTo>
                    <a:pt x="4681" y="2568"/>
                  </a:moveTo>
                  <a:lnTo>
                    <a:pt x="5946" y="3259"/>
                  </a:lnTo>
                  <a:lnTo>
                    <a:pt x="5946" y="6182"/>
                  </a:lnTo>
                  <a:lnTo>
                    <a:pt x="4681" y="5471"/>
                  </a:lnTo>
                  <a:close/>
                  <a:moveTo>
                    <a:pt x="6993" y="3833"/>
                  </a:moveTo>
                  <a:lnTo>
                    <a:pt x="8257" y="4544"/>
                  </a:lnTo>
                  <a:lnTo>
                    <a:pt x="8257" y="7446"/>
                  </a:lnTo>
                  <a:lnTo>
                    <a:pt x="6993" y="6756"/>
                  </a:lnTo>
                  <a:close/>
                  <a:moveTo>
                    <a:pt x="9284" y="5097"/>
                  </a:moveTo>
                  <a:lnTo>
                    <a:pt x="10568" y="5808"/>
                  </a:lnTo>
                  <a:lnTo>
                    <a:pt x="10568" y="8711"/>
                  </a:lnTo>
                  <a:lnTo>
                    <a:pt x="9284" y="8020"/>
                  </a:lnTo>
                  <a:close/>
                  <a:moveTo>
                    <a:pt x="11595" y="6380"/>
                  </a:moveTo>
                  <a:lnTo>
                    <a:pt x="12859" y="7072"/>
                  </a:lnTo>
                  <a:lnTo>
                    <a:pt x="12859" y="9975"/>
                  </a:lnTo>
                  <a:lnTo>
                    <a:pt x="11595" y="9284"/>
                  </a:lnTo>
                  <a:close/>
                  <a:moveTo>
                    <a:pt x="13906" y="7644"/>
                  </a:moveTo>
                  <a:lnTo>
                    <a:pt x="15250" y="8376"/>
                  </a:lnTo>
                  <a:lnTo>
                    <a:pt x="15250" y="11278"/>
                  </a:lnTo>
                  <a:lnTo>
                    <a:pt x="13906" y="105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6940578" y="2790465"/>
              <a:ext cx="310299" cy="229906"/>
            </a:xfrm>
            <a:custGeom>
              <a:rect b="b" l="l" r="r" t="t"/>
              <a:pathLst>
                <a:path extrusionOk="0" h="11299" w="15250">
                  <a:moveTo>
                    <a:pt x="1344" y="732"/>
                  </a:moveTo>
                  <a:lnTo>
                    <a:pt x="1344" y="3656"/>
                  </a:lnTo>
                  <a:lnTo>
                    <a:pt x="1" y="2905"/>
                  </a:lnTo>
                  <a:lnTo>
                    <a:pt x="1" y="1"/>
                  </a:lnTo>
                  <a:close/>
                  <a:moveTo>
                    <a:pt x="2371" y="1304"/>
                  </a:moveTo>
                  <a:lnTo>
                    <a:pt x="3635" y="2015"/>
                  </a:lnTo>
                  <a:lnTo>
                    <a:pt x="3635" y="4920"/>
                  </a:lnTo>
                  <a:lnTo>
                    <a:pt x="2371" y="4228"/>
                  </a:lnTo>
                  <a:close/>
                  <a:moveTo>
                    <a:pt x="4681" y="2569"/>
                  </a:moveTo>
                  <a:lnTo>
                    <a:pt x="5946" y="3280"/>
                  </a:lnTo>
                  <a:lnTo>
                    <a:pt x="5946" y="6184"/>
                  </a:lnTo>
                  <a:lnTo>
                    <a:pt x="4681" y="5492"/>
                  </a:lnTo>
                  <a:close/>
                  <a:moveTo>
                    <a:pt x="6993" y="3853"/>
                  </a:moveTo>
                  <a:lnTo>
                    <a:pt x="8257" y="4544"/>
                  </a:lnTo>
                  <a:lnTo>
                    <a:pt x="8257" y="7448"/>
                  </a:lnTo>
                  <a:lnTo>
                    <a:pt x="6993" y="6756"/>
                  </a:lnTo>
                  <a:close/>
                  <a:moveTo>
                    <a:pt x="9284" y="5117"/>
                  </a:moveTo>
                  <a:lnTo>
                    <a:pt x="10568" y="5808"/>
                  </a:lnTo>
                  <a:lnTo>
                    <a:pt x="10568" y="8731"/>
                  </a:lnTo>
                  <a:lnTo>
                    <a:pt x="9284" y="8020"/>
                  </a:lnTo>
                  <a:close/>
                  <a:moveTo>
                    <a:pt x="11595" y="6382"/>
                  </a:moveTo>
                  <a:lnTo>
                    <a:pt x="12859" y="7072"/>
                  </a:lnTo>
                  <a:lnTo>
                    <a:pt x="12859" y="9995"/>
                  </a:lnTo>
                  <a:lnTo>
                    <a:pt x="11595" y="9284"/>
                  </a:lnTo>
                  <a:close/>
                  <a:moveTo>
                    <a:pt x="13906" y="7646"/>
                  </a:moveTo>
                  <a:lnTo>
                    <a:pt x="15250" y="8396"/>
                  </a:lnTo>
                  <a:lnTo>
                    <a:pt x="15250" y="11299"/>
                  </a:lnTo>
                  <a:lnTo>
                    <a:pt x="13906" y="105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6940578" y="2898184"/>
              <a:ext cx="310299" cy="229520"/>
            </a:xfrm>
            <a:custGeom>
              <a:rect b="b" l="l" r="r" t="t"/>
              <a:pathLst>
                <a:path extrusionOk="0" h="11280" w="15250">
                  <a:moveTo>
                    <a:pt x="1344" y="732"/>
                  </a:moveTo>
                  <a:lnTo>
                    <a:pt x="1344" y="3635"/>
                  </a:lnTo>
                  <a:lnTo>
                    <a:pt x="1" y="2905"/>
                  </a:lnTo>
                  <a:lnTo>
                    <a:pt x="1" y="0"/>
                  </a:lnTo>
                  <a:close/>
                  <a:moveTo>
                    <a:pt x="2371" y="1304"/>
                  </a:moveTo>
                  <a:lnTo>
                    <a:pt x="3635" y="1996"/>
                  </a:lnTo>
                  <a:lnTo>
                    <a:pt x="3635" y="4899"/>
                  </a:lnTo>
                  <a:lnTo>
                    <a:pt x="2371" y="4208"/>
                  </a:lnTo>
                  <a:close/>
                  <a:moveTo>
                    <a:pt x="4681" y="2568"/>
                  </a:moveTo>
                  <a:lnTo>
                    <a:pt x="5946" y="3260"/>
                  </a:lnTo>
                  <a:lnTo>
                    <a:pt x="5946" y="6184"/>
                  </a:lnTo>
                  <a:lnTo>
                    <a:pt x="4681" y="5472"/>
                  </a:lnTo>
                  <a:close/>
                  <a:moveTo>
                    <a:pt x="6993" y="3832"/>
                  </a:moveTo>
                  <a:lnTo>
                    <a:pt x="8257" y="4524"/>
                  </a:lnTo>
                  <a:lnTo>
                    <a:pt x="8257" y="7448"/>
                  </a:lnTo>
                  <a:lnTo>
                    <a:pt x="6993" y="6737"/>
                  </a:lnTo>
                  <a:close/>
                  <a:moveTo>
                    <a:pt x="9284" y="5096"/>
                  </a:moveTo>
                  <a:lnTo>
                    <a:pt x="10568" y="5807"/>
                  </a:lnTo>
                  <a:lnTo>
                    <a:pt x="10568" y="8712"/>
                  </a:lnTo>
                  <a:lnTo>
                    <a:pt x="9284" y="8020"/>
                  </a:lnTo>
                  <a:close/>
                  <a:moveTo>
                    <a:pt x="11595" y="6381"/>
                  </a:moveTo>
                  <a:lnTo>
                    <a:pt x="12859" y="7072"/>
                  </a:lnTo>
                  <a:lnTo>
                    <a:pt x="12859" y="9976"/>
                  </a:lnTo>
                  <a:lnTo>
                    <a:pt x="11595" y="9284"/>
                  </a:lnTo>
                  <a:close/>
                  <a:moveTo>
                    <a:pt x="13906" y="7645"/>
                  </a:moveTo>
                  <a:lnTo>
                    <a:pt x="15250" y="8375"/>
                  </a:lnTo>
                  <a:lnTo>
                    <a:pt x="15250" y="11280"/>
                  </a:lnTo>
                  <a:lnTo>
                    <a:pt x="13906" y="105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7700578" y="2479819"/>
              <a:ext cx="269706" cy="754791"/>
            </a:xfrm>
            <a:custGeom>
              <a:rect b="b" l="l" r="r" t="t"/>
              <a:pathLst>
                <a:path extrusionOk="0" h="37095" w="13255">
                  <a:moveTo>
                    <a:pt x="13255" y="0"/>
                  </a:moveTo>
                  <a:lnTo>
                    <a:pt x="0" y="7269"/>
                  </a:lnTo>
                  <a:lnTo>
                    <a:pt x="21" y="37095"/>
                  </a:lnTo>
                  <a:lnTo>
                    <a:pt x="13255" y="298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7521743" y="2529223"/>
              <a:ext cx="179282" cy="705387"/>
            </a:xfrm>
            <a:custGeom>
              <a:rect b="b" l="l" r="r" t="t"/>
              <a:pathLst>
                <a:path extrusionOk="0" h="34667" w="8811">
                  <a:moveTo>
                    <a:pt x="1" y="1"/>
                  </a:moveTo>
                  <a:lnTo>
                    <a:pt x="8810" y="4860"/>
                  </a:lnTo>
                  <a:lnTo>
                    <a:pt x="8810" y="34667"/>
                  </a:lnTo>
                  <a:lnTo>
                    <a:pt x="1" y="298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7750836" y="2541696"/>
              <a:ext cx="181256" cy="163594"/>
            </a:xfrm>
            <a:custGeom>
              <a:rect b="b" l="l" r="r" t="t"/>
              <a:pathLst>
                <a:path extrusionOk="0" h="8040" w="8908">
                  <a:moveTo>
                    <a:pt x="7467" y="791"/>
                  </a:moveTo>
                  <a:lnTo>
                    <a:pt x="7467" y="3931"/>
                  </a:lnTo>
                  <a:lnTo>
                    <a:pt x="8908" y="3141"/>
                  </a:lnTo>
                  <a:lnTo>
                    <a:pt x="8908" y="1"/>
                  </a:lnTo>
                  <a:close/>
                  <a:moveTo>
                    <a:pt x="6340" y="1403"/>
                  </a:moveTo>
                  <a:lnTo>
                    <a:pt x="4978" y="2153"/>
                  </a:lnTo>
                  <a:lnTo>
                    <a:pt x="4978" y="5295"/>
                  </a:lnTo>
                  <a:lnTo>
                    <a:pt x="6340" y="4544"/>
                  </a:lnTo>
                  <a:close/>
                  <a:moveTo>
                    <a:pt x="3851" y="2766"/>
                  </a:moveTo>
                  <a:lnTo>
                    <a:pt x="2489" y="3536"/>
                  </a:lnTo>
                  <a:lnTo>
                    <a:pt x="2489" y="6677"/>
                  </a:lnTo>
                  <a:lnTo>
                    <a:pt x="3851" y="5906"/>
                  </a:lnTo>
                  <a:close/>
                  <a:moveTo>
                    <a:pt x="1362" y="4149"/>
                  </a:moveTo>
                  <a:lnTo>
                    <a:pt x="0" y="4899"/>
                  </a:lnTo>
                  <a:lnTo>
                    <a:pt x="0" y="8039"/>
                  </a:lnTo>
                  <a:lnTo>
                    <a:pt x="1362" y="72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7750836" y="2657453"/>
              <a:ext cx="181256" cy="164001"/>
            </a:xfrm>
            <a:custGeom>
              <a:rect b="b" l="l" r="r" t="t"/>
              <a:pathLst>
                <a:path extrusionOk="0" h="8060" w="8908">
                  <a:moveTo>
                    <a:pt x="7467" y="810"/>
                  </a:moveTo>
                  <a:lnTo>
                    <a:pt x="7467" y="3951"/>
                  </a:lnTo>
                  <a:lnTo>
                    <a:pt x="8908" y="3140"/>
                  </a:lnTo>
                  <a:lnTo>
                    <a:pt x="8908" y="1"/>
                  </a:lnTo>
                  <a:close/>
                  <a:moveTo>
                    <a:pt x="6340" y="1423"/>
                  </a:moveTo>
                  <a:lnTo>
                    <a:pt x="4978" y="2173"/>
                  </a:lnTo>
                  <a:lnTo>
                    <a:pt x="4978" y="5313"/>
                  </a:lnTo>
                  <a:lnTo>
                    <a:pt x="6340" y="4563"/>
                  </a:lnTo>
                  <a:close/>
                  <a:moveTo>
                    <a:pt x="3851" y="2785"/>
                  </a:moveTo>
                  <a:lnTo>
                    <a:pt x="2489" y="3535"/>
                  </a:lnTo>
                  <a:lnTo>
                    <a:pt x="2489" y="6677"/>
                  </a:lnTo>
                  <a:lnTo>
                    <a:pt x="3851" y="5926"/>
                  </a:lnTo>
                  <a:close/>
                  <a:moveTo>
                    <a:pt x="1362" y="4149"/>
                  </a:moveTo>
                  <a:lnTo>
                    <a:pt x="0" y="4918"/>
                  </a:lnTo>
                  <a:lnTo>
                    <a:pt x="0" y="8059"/>
                  </a:lnTo>
                  <a:lnTo>
                    <a:pt x="1362" y="7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7750836" y="2773597"/>
              <a:ext cx="181256" cy="163614"/>
            </a:xfrm>
            <a:custGeom>
              <a:rect b="b" l="l" r="r" t="t"/>
              <a:pathLst>
                <a:path extrusionOk="0" h="8041" w="8908">
                  <a:moveTo>
                    <a:pt x="7467" y="790"/>
                  </a:moveTo>
                  <a:lnTo>
                    <a:pt x="7467" y="3932"/>
                  </a:lnTo>
                  <a:lnTo>
                    <a:pt x="8908" y="3142"/>
                  </a:lnTo>
                  <a:lnTo>
                    <a:pt x="8908" y="0"/>
                  </a:lnTo>
                  <a:close/>
                  <a:moveTo>
                    <a:pt x="6340" y="1403"/>
                  </a:moveTo>
                  <a:lnTo>
                    <a:pt x="4978" y="2173"/>
                  </a:lnTo>
                  <a:lnTo>
                    <a:pt x="4978" y="5314"/>
                  </a:lnTo>
                  <a:lnTo>
                    <a:pt x="6340" y="4543"/>
                  </a:lnTo>
                  <a:close/>
                  <a:moveTo>
                    <a:pt x="3851" y="2786"/>
                  </a:moveTo>
                  <a:lnTo>
                    <a:pt x="2489" y="3537"/>
                  </a:lnTo>
                  <a:lnTo>
                    <a:pt x="2489" y="6676"/>
                  </a:lnTo>
                  <a:lnTo>
                    <a:pt x="3851" y="5926"/>
                  </a:lnTo>
                  <a:close/>
                  <a:moveTo>
                    <a:pt x="1362" y="4148"/>
                  </a:moveTo>
                  <a:lnTo>
                    <a:pt x="0" y="4899"/>
                  </a:lnTo>
                  <a:lnTo>
                    <a:pt x="0" y="8040"/>
                  </a:lnTo>
                  <a:lnTo>
                    <a:pt x="1362" y="72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7750836" y="2889760"/>
              <a:ext cx="181256" cy="163574"/>
            </a:xfrm>
            <a:custGeom>
              <a:rect b="b" l="l" r="r" t="t"/>
              <a:pathLst>
                <a:path extrusionOk="0" h="8039" w="8908">
                  <a:moveTo>
                    <a:pt x="7467" y="790"/>
                  </a:moveTo>
                  <a:lnTo>
                    <a:pt x="7467" y="3930"/>
                  </a:lnTo>
                  <a:lnTo>
                    <a:pt x="8908" y="3140"/>
                  </a:lnTo>
                  <a:lnTo>
                    <a:pt x="8908" y="0"/>
                  </a:lnTo>
                  <a:close/>
                  <a:moveTo>
                    <a:pt x="6340" y="1402"/>
                  </a:moveTo>
                  <a:lnTo>
                    <a:pt x="4978" y="2153"/>
                  </a:lnTo>
                  <a:lnTo>
                    <a:pt x="4978" y="5294"/>
                  </a:lnTo>
                  <a:lnTo>
                    <a:pt x="6340" y="4543"/>
                  </a:lnTo>
                  <a:close/>
                  <a:moveTo>
                    <a:pt x="3851" y="2766"/>
                  </a:moveTo>
                  <a:lnTo>
                    <a:pt x="2489" y="3535"/>
                  </a:lnTo>
                  <a:lnTo>
                    <a:pt x="2489" y="6677"/>
                  </a:lnTo>
                  <a:lnTo>
                    <a:pt x="3851" y="5905"/>
                  </a:lnTo>
                  <a:close/>
                  <a:moveTo>
                    <a:pt x="1362" y="4148"/>
                  </a:moveTo>
                  <a:lnTo>
                    <a:pt x="0" y="4899"/>
                  </a:lnTo>
                  <a:lnTo>
                    <a:pt x="0" y="8039"/>
                  </a:lnTo>
                  <a:lnTo>
                    <a:pt x="1362" y="72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7750836" y="3005497"/>
              <a:ext cx="181256" cy="164001"/>
            </a:xfrm>
            <a:custGeom>
              <a:rect b="b" l="l" r="r" t="t"/>
              <a:pathLst>
                <a:path extrusionOk="0" h="8060" w="8908">
                  <a:moveTo>
                    <a:pt x="7467" y="810"/>
                  </a:moveTo>
                  <a:lnTo>
                    <a:pt x="7467" y="3951"/>
                  </a:lnTo>
                  <a:lnTo>
                    <a:pt x="8908" y="3141"/>
                  </a:lnTo>
                  <a:lnTo>
                    <a:pt x="8908" y="1"/>
                  </a:lnTo>
                  <a:close/>
                  <a:moveTo>
                    <a:pt x="6340" y="1423"/>
                  </a:moveTo>
                  <a:lnTo>
                    <a:pt x="4978" y="2174"/>
                  </a:lnTo>
                  <a:lnTo>
                    <a:pt x="4978" y="5314"/>
                  </a:lnTo>
                  <a:lnTo>
                    <a:pt x="6340" y="4563"/>
                  </a:lnTo>
                  <a:close/>
                  <a:moveTo>
                    <a:pt x="3851" y="2785"/>
                  </a:moveTo>
                  <a:lnTo>
                    <a:pt x="2489" y="3536"/>
                  </a:lnTo>
                  <a:lnTo>
                    <a:pt x="2489" y="6677"/>
                  </a:lnTo>
                  <a:lnTo>
                    <a:pt x="3851" y="5927"/>
                  </a:lnTo>
                  <a:close/>
                  <a:moveTo>
                    <a:pt x="1362" y="4149"/>
                  </a:moveTo>
                  <a:lnTo>
                    <a:pt x="0" y="4918"/>
                  </a:lnTo>
                  <a:lnTo>
                    <a:pt x="0" y="8060"/>
                  </a:lnTo>
                  <a:lnTo>
                    <a:pt x="1362" y="72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7521743" y="2331913"/>
              <a:ext cx="448540" cy="296199"/>
            </a:xfrm>
            <a:custGeom>
              <a:rect b="b" l="l" r="r" t="t"/>
              <a:pathLst>
                <a:path extrusionOk="0" h="14557" w="22044">
                  <a:moveTo>
                    <a:pt x="13235" y="2410"/>
                  </a:moveTo>
                  <a:lnTo>
                    <a:pt x="17678" y="0"/>
                  </a:lnTo>
                  <a:cubicBezTo>
                    <a:pt x="19140" y="2410"/>
                    <a:pt x="20582" y="4859"/>
                    <a:pt x="22044" y="7269"/>
                  </a:cubicBezTo>
                  <a:lnTo>
                    <a:pt x="22044" y="7269"/>
                  </a:lnTo>
                  <a:lnTo>
                    <a:pt x="8810" y="14557"/>
                  </a:lnTo>
                  <a:lnTo>
                    <a:pt x="1" y="9698"/>
                  </a:lnTo>
                  <a:lnTo>
                    <a:pt x="13235" y="2410"/>
                  </a:lnTo>
                  <a:lnTo>
                    <a:pt x="14636" y="31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7521743" y="2480206"/>
              <a:ext cx="179282" cy="147906"/>
            </a:xfrm>
            <a:custGeom>
              <a:rect b="b" l="l" r="r" t="t"/>
              <a:pathLst>
                <a:path extrusionOk="0" h="7269" w="8811">
                  <a:moveTo>
                    <a:pt x="1" y="2410"/>
                  </a:moveTo>
                  <a:lnTo>
                    <a:pt x="4425" y="0"/>
                  </a:lnTo>
                  <a:cubicBezTo>
                    <a:pt x="5906" y="2410"/>
                    <a:pt x="7328" y="4859"/>
                    <a:pt x="8810" y="7269"/>
                  </a:cubicBezTo>
                  <a:close/>
                </a:path>
              </a:pathLst>
            </a:custGeom>
            <a:solidFill>
              <a:srgbClr val="5D3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5913314" y="1849617"/>
              <a:ext cx="240752" cy="1149858"/>
            </a:xfrm>
            <a:custGeom>
              <a:rect b="b" l="l" r="r" t="t"/>
              <a:pathLst>
                <a:path extrusionOk="0" h="56511" w="11832">
                  <a:moveTo>
                    <a:pt x="1" y="1"/>
                  </a:moveTo>
                  <a:lnTo>
                    <a:pt x="11831" y="6498"/>
                  </a:lnTo>
                  <a:lnTo>
                    <a:pt x="11831" y="56511"/>
                  </a:lnTo>
                  <a:lnTo>
                    <a:pt x="1" y="50013"/>
                  </a:lnTo>
                  <a:close/>
                </a:path>
              </a:pathLst>
            </a:custGeom>
            <a:solidFill>
              <a:srgbClr val="5527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6154045" y="1849617"/>
              <a:ext cx="240772" cy="1149858"/>
            </a:xfrm>
            <a:custGeom>
              <a:rect b="b" l="l" r="r" t="t"/>
              <a:pathLst>
                <a:path extrusionOk="0" h="56511" w="11833">
                  <a:moveTo>
                    <a:pt x="11812" y="1"/>
                  </a:moveTo>
                  <a:lnTo>
                    <a:pt x="0" y="6498"/>
                  </a:lnTo>
                  <a:lnTo>
                    <a:pt x="0" y="56511"/>
                  </a:lnTo>
                  <a:lnTo>
                    <a:pt x="11833" y="500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5913314" y="1717378"/>
              <a:ext cx="481096" cy="264884"/>
            </a:xfrm>
            <a:custGeom>
              <a:rect b="b" l="l" r="r" t="t"/>
              <a:pathLst>
                <a:path extrusionOk="0" h="13018" w="23644">
                  <a:moveTo>
                    <a:pt x="1" y="6519"/>
                  </a:moveTo>
                  <a:lnTo>
                    <a:pt x="11852" y="0"/>
                  </a:lnTo>
                  <a:lnTo>
                    <a:pt x="23643" y="6500"/>
                  </a:lnTo>
                  <a:lnTo>
                    <a:pt x="11792" y="130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6154045" y="1717378"/>
              <a:ext cx="240365" cy="264477"/>
            </a:xfrm>
            <a:custGeom>
              <a:rect b="b" l="l" r="r" t="t"/>
              <a:pathLst>
                <a:path extrusionOk="0" h="12998" w="11813">
                  <a:moveTo>
                    <a:pt x="0" y="21"/>
                  </a:moveTo>
                  <a:lnTo>
                    <a:pt x="21" y="0"/>
                  </a:lnTo>
                  <a:lnTo>
                    <a:pt x="11812" y="6500"/>
                  </a:lnTo>
                  <a:lnTo>
                    <a:pt x="0" y="129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5913314" y="1892611"/>
              <a:ext cx="240752" cy="209823"/>
            </a:xfrm>
            <a:custGeom>
              <a:rect b="b" l="l" r="r" t="t"/>
              <a:pathLst>
                <a:path extrusionOk="0" h="10312" w="11832">
                  <a:moveTo>
                    <a:pt x="1" y="3813"/>
                  </a:moveTo>
                  <a:lnTo>
                    <a:pt x="11831" y="10311"/>
                  </a:lnTo>
                  <a:lnTo>
                    <a:pt x="11831" y="65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6154045" y="1892611"/>
              <a:ext cx="240365" cy="209823"/>
            </a:xfrm>
            <a:custGeom>
              <a:rect b="b" l="l" r="r" t="t"/>
              <a:pathLst>
                <a:path extrusionOk="0" h="10312" w="11813">
                  <a:moveTo>
                    <a:pt x="11812" y="0"/>
                  </a:moveTo>
                  <a:lnTo>
                    <a:pt x="0" y="6500"/>
                  </a:lnTo>
                  <a:lnTo>
                    <a:pt x="0" y="10311"/>
                  </a:lnTo>
                  <a:lnTo>
                    <a:pt x="11812" y="38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5913314" y="2020841"/>
              <a:ext cx="240752" cy="209803"/>
            </a:xfrm>
            <a:custGeom>
              <a:rect b="b" l="l" r="r" t="t"/>
              <a:pathLst>
                <a:path extrusionOk="0" h="10311" w="11832">
                  <a:moveTo>
                    <a:pt x="1" y="3812"/>
                  </a:moveTo>
                  <a:lnTo>
                    <a:pt x="11831" y="10311"/>
                  </a:lnTo>
                  <a:lnTo>
                    <a:pt x="11831" y="64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6154045" y="2020841"/>
              <a:ext cx="240365" cy="209803"/>
            </a:xfrm>
            <a:custGeom>
              <a:rect b="b" l="l" r="r" t="t"/>
              <a:pathLst>
                <a:path extrusionOk="0" h="10311" w="11813">
                  <a:moveTo>
                    <a:pt x="11812" y="0"/>
                  </a:moveTo>
                  <a:lnTo>
                    <a:pt x="0" y="6498"/>
                  </a:lnTo>
                  <a:lnTo>
                    <a:pt x="0" y="10311"/>
                  </a:lnTo>
                  <a:lnTo>
                    <a:pt x="11812" y="38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5913314" y="2149030"/>
              <a:ext cx="240752" cy="209803"/>
            </a:xfrm>
            <a:custGeom>
              <a:rect b="b" l="l" r="r" t="t"/>
              <a:pathLst>
                <a:path extrusionOk="0" h="10311" w="11832">
                  <a:moveTo>
                    <a:pt x="1" y="3813"/>
                  </a:moveTo>
                  <a:lnTo>
                    <a:pt x="11831" y="10311"/>
                  </a:lnTo>
                  <a:lnTo>
                    <a:pt x="11831" y="65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6154045" y="2149030"/>
              <a:ext cx="240365" cy="209803"/>
            </a:xfrm>
            <a:custGeom>
              <a:rect b="b" l="l" r="r" t="t"/>
              <a:pathLst>
                <a:path extrusionOk="0" h="10311" w="11813">
                  <a:moveTo>
                    <a:pt x="11812" y="0"/>
                  </a:moveTo>
                  <a:lnTo>
                    <a:pt x="0" y="6500"/>
                  </a:lnTo>
                  <a:lnTo>
                    <a:pt x="0" y="10311"/>
                  </a:lnTo>
                  <a:lnTo>
                    <a:pt x="11812" y="38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5913314" y="2277260"/>
              <a:ext cx="240752" cy="209803"/>
            </a:xfrm>
            <a:custGeom>
              <a:rect b="b" l="l" r="r" t="t"/>
              <a:pathLst>
                <a:path extrusionOk="0" h="10311" w="11832">
                  <a:moveTo>
                    <a:pt x="1" y="3811"/>
                  </a:moveTo>
                  <a:lnTo>
                    <a:pt x="11831" y="10311"/>
                  </a:lnTo>
                  <a:lnTo>
                    <a:pt x="11831" y="64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6154045" y="2277260"/>
              <a:ext cx="240365" cy="209803"/>
            </a:xfrm>
            <a:custGeom>
              <a:rect b="b" l="l" r="r" t="t"/>
              <a:pathLst>
                <a:path extrusionOk="0" h="10311" w="11813">
                  <a:moveTo>
                    <a:pt x="11812" y="0"/>
                  </a:moveTo>
                  <a:lnTo>
                    <a:pt x="0" y="6498"/>
                  </a:lnTo>
                  <a:lnTo>
                    <a:pt x="0" y="10311"/>
                  </a:lnTo>
                  <a:lnTo>
                    <a:pt x="11812" y="38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5913314" y="2405063"/>
              <a:ext cx="240752" cy="210190"/>
            </a:xfrm>
            <a:custGeom>
              <a:rect b="b" l="l" r="r" t="t"/>
              <a:pathLst>
                <a:path extrusionOk="0" h="10330" w="11832">
                  <a:moveTo>
                    <a:pt x="1" y="3832"/>
                  </a:moveTo>
                  <a:lnTo>
                    <a:pt x="11831" y="10330"/>
                  </a:lnTo>
                  <a:lnTo>
                    <a:pt x="11831" y="64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6154045" y="2405063"/>
              <a:ext cx="240365" cy="210190"/>
            </a:xfrm>
            <a:custGeom>
              <a:rect b="b" l="l" r="r" t="t"/>
              <a:pathLst>
                <a:path extrusionOk="0" h="10330" w="11813">
                  <a:moveTo>
                    <a:pt x="11812" y="0"/>
                  </a:moveTo>
                  <a:lnTo>
                    <a:pt x="0" y="6498"/>
                  </a:lnTo>
                  <a:lnTo>
                    <a:pt x="0" y="10330"/>
                  </a:lnTo>
                  <a:lnTo>
                    <a:pt x="11812" y="38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5913314" y="2533252"/>
              <a:ext cx="240752" cy="210230"/>
            </a:xfrm>
            <a:custGeom>
              <a:rect b="b" l="l" r="r" t="t"/>
              <a:pathLst>
                <a:path extrusionOk="0" h="10332" w="11832">
                  <a:moveTo>
                    <a:pt x="1" y="3813"/>
                  </a:moveTo>
                  <a:lnTo>
                    <a:pt x="11831" y="10332"/>
                  </a:lnTo>
                  <a:lnTo>
                    <a:pt x="11831" y="65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6154045" y="2533252"/>
              <a:ext cx="240365" cy="210230"/>
            </a:xfrm>
            <a:custGeom>
              <a:rect b="b" l="l" r="r" t="t"/>
              <a:pathLst>
                <a:path extrusionOk="0" h="10332" w="11813">
                  <a:moveTo>
                    <a:pt x="11812" y="0"/>
                  </a:moveTo>
                  <a:lnTo>
                    <a:pt x="0" y="6500"/>
                  </a:lnTo>
                  <a:lnTo>
                    <a:pt x="0" y="10332"/>
                  </a:lnTo>
                  <a:lnTo>
                    <a:pt x="11812" y="38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5913314" y="2661482"/>
              <a:ext cx="240752" cy="209803"/>
            </a:xfrm>
            <a:custGeom>
              <a:rect b="b" l="l" r="r" t="t"/>
              <a:pathLst>
                <a:path extrusionOk="0" h="10311" w="11832">
                  <a:moveTo>
                    <a:pt x="1" y="3811"/>
                  </a:moveTo>
                  <a:lnTo>
                    <a:pt x="11831" y="10311"/>
                  </a:lnTo>
                  <a:lnTo>
                    <a:pt x="11831" y="64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6154045" y="2661482"/>
              <a:ext cx="240365" cy="209803"/>
            </a:xfrm>
            <a:custGeom>
              <a:rect b="b" l="l" r="r" t="t"/>
              <a:pathLst>
                <a:path extrusionOk="0" h="10311" w="11813">
                  <a:moveTo>
                    <a:pt x="11812" y="0"/>
                  </a:moveTo>
                  <a:lnTo>
                    <a:pt x="0" y="6498"/>
                  </a:lnTo>
                  <a:lnTo>
                    <a:pt x="0" y="10311"/>
                  </a:lnTo>
                  <a:lnTo>
                    <a:pt x="11812" y="38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5913314" y="2789671"/>
              <a:ext cx="240752" cy="209803"/>
            </a:xfrm>
            <a:custGeom>
              <a:rect b="b" l="l" r="r" t="t"/>
              <a:pathLst>
                <a:path extrusionOk="0" h="10311" w="11832">
                  <a:moveTo>
                    <a:pt x="1" y="3813"/>
                  </a:moveTo>
                  <a:lnTo>
                    <a:pt x="11831" y="10311"/>
                  </a:lnTo>
                  <a:lnTo>
                    <a:pt x="11831" y="65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6154045" y="2789671"/>
              <a:ext cx="240365" cy="209803"/>
            </a:xfrm>
            <a:custGeom>
              <a:rect b="b" l="l" r="r" t="t"/>
              <a:pathLst>
                <a:path extrusionOk="0" h="10311" w="11813">
                  <a:moveTo>
                    <a:pt x="11812" y="0"/>
                  </a:moveTo>
                  <a:lnTo>
                    <a:pt x="0" y="6500"/>
                  </a:lnTo>
                  <a:lnTo>
                    <a:pt x="0" y="10311"/>
                  </a:lnTo>
                  <a:lnTo>
                    <a:pt x="11812" y="38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6703469" y="2667098"/>
              <a:ext cx="226264" cy="718633"/>
            </a:xfrm>
            <a:custGeom>
              <a:rect b="b" l="l" r="r" t="t"/>
              <a:pathLst>
                <a:path extrusionOk="0" h="35318" w="11120">
                  <a:moveTo>
                    <a:pt x="0" y="1"/>
                  </a:moveTo>
                  <a:lnTo>
                    <a:pt x="11120" y="6103"/>
                  </a:lnTo>
                  <a:lnTo>
                    <a:pt x="11101" y="35318"/>
                  </a:lnTo>
                  <a:lnTo>
                    <a:pt x="0" y="292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6929712" y="2667098"/>
              <a:ext cx="225898" cy="719020"/>
            </a:xfrm>
            <a:custGeom>
              <a:rect b="b" l="l" r="r" t="t"/>
              <a:pathLst>
                <a:path extrusionOk="0" h="35337" w="11102">
                  <a:moveTo>
                    <a:pt x="11102" y="1"/>
                  </a:moveTo>
                  <a:lnTo>
                    <a:pt x="1" y="6103"/>
                  </a:lnTo>
                  <a:lnTo>
                    <a:pt x="1" y="35318"/>
                  </a:lnTo>
                  <a:lnTo>
                    <a:pt x="21" y="35336"/>
                  </a:lnTo>
                  <a:lnTo>
                    <a:pt x="11102" y="292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6703469" y="2542897"/>
              <a:ext cx="452142" cy="248809"/>
            </a:xfrm>
            <a:custGeom>
              <a:rect b="b" l="l" r="r" t="t"/>
              <a:pathLst>
                <a:path extrusionOk="0" h="12228" w="22221">
                  <a:moveTo>
                    <a:pt x="0" y="6124"/>
                  </a:moveTo>
                  <a:lnTo>
                    <a:pt x="11140" y="0"/>
                  </a:lnTo>
                  <a:lnTo>
                    <a:pt x="22221" y="6105"/>
                  </a:lnTo>
                  <a:lnTo>
                    <a:pt x="11080" y="122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6703469" y="2707671"/>
              <a:ext cx="226264" cy="197371"/>
            </a:xfrm>
            <a:custGeom>
              <a:rect b="b" l="l" r="r" t="t"/>
              <a:pathLst>
                <a:path extrusionOk="0" h="9700" w="11120">
                  <a:moveTo>
                    <a:pt x="11120" y="6105"/>
                  </a:moveTo>
                  <a:lnTo>
                    <a:pt x="11120" y="9700"/>
                  </a:lnTo>
                  <a:lnTo>
                    <a:pt x="0" y="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6703469" y="2827863"/>
              <a:ext cx="226264" cy="197350"/>
            </a:xfrm>
            <a:custGeom>
              <a:rect b="b" l="l" r="r" t="t"/>
              <a:pathLst>
                <a:path extrusionOk="0" h="9699" w="11120">
                  <a:moveTo>
                    <a:pt x="11120" y="6124"/>
                  </a:moveTo>
                  <a:lnTo>
                    <a:pt x="11120" y="9698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6703469" y="2948443"/>
              <a:ext cx="226264" cy="197330"/>
            </a:xfrm>
            <a:custGeom>
              <a:rect b="b" l="l" r="r" t="t"/>
              <a:pathLst>
                <a:path extrusionOk="0" h="9698" w="11120">
                  <a:moveTo>
                    <a:pt x="11120" y="6103"/>
                  </a:moveTo>
                  <a:lnTo>
                    <a:pt x="11120" y="9698"/>
                  </a:lnTo>
                  <a:lnTo>
                    <a:pt x="0" y="3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6703469" y="3069002"/>
              <a:ext cx="226264" cy="197350"/>
            </a:xfrm>
            <a:custGeom>
              <a:rect b="b" l="l" r="r" t="t"/>
              <a:pathLst>
                <a:path extrusionOk="0" h="9699" w="11120">
                  <a:moveTo>
                    <a:pt x="11120" y="6103"/>
                  </a:moveTo>
                  <a:lnTo>
                    <a:pt x="11120" y="9698"/>
                  </a:lnTo>
                  <a:lnTo>
                    <a:pt x="0" y="35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6703469" y="3189581"/>
              <a:ext cx="226264" cy="196150"/>
            </a:xfrm>
            <a:custGeom>
              <a:rect b="b" l="l" r="r" t="t"/>
              <a:pathLst>
                <a:path extrusionOk="0" h="9640" w="11120">
                  <a:moveTo>
                    <a:pt x="11120" y="6103"/>
                  </a:moveTo>
                  <a:lnTo>
                    <a:pt x="11120" y="9640"/>
                  </a:lnTo>
                  <a:lnTo>
                    <a:pt x="0" y="3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4627596" y="3087884"/>
              <a:ext cx="1353638" cy="753997"/>
            </a:xfrm>
            <a:custGeom>
              <a:rect b="b" l="l" r="r" t="t"/>
              <a:pathLst>
                <a:path extrusionOk="0" h="37056" w="66526">
                  <a:moveTo>
                    <a:pt x="3340" y="27653"/>
                  </a:moveTo>
                  <a:cubicBezTo>
                    <a:pt x="8238" y="30340"/>
                    <a:pt x="13137" y="33047"/>
                    <a:pt x="18054" y="35733"/>
                  </a:cubicBezTo>
                  <a:cubicBezTo>
                    <a:pt x="20424" y="37055"/>
                    <a:pt x="20464" y="36444"/>
                    <a:pt x="22913" y="35101"/>
                  </a:cubicBezTo>
                  <a:cubicBezTo>
                    <a:pt x="37372" y="27140"/>
                    <a:pt x="48196" y="21195"/>
                    <a:pt x="62635" y="13255"/>
                  </a:cubicBezTo>
                  <a:cubicBezTo>
                    <a:pt x="65459" y="11694"/>
                    <a:pt x="66526" y="10746"/>
                    <a:pt x="63702" y="9205"/>
                  </a:cubicBezTo>
                  <a:cubicBezTo>
                    <a:pt x="58922" y="6579"/>
                    <a:pt x="55880" y="4899"/>
                    <a:pt x="51100" y="2273"/>
                  </a:cubicBezTo>
                  <a:cubicBezTo>
                    <a:pt x="48551" y="869"/>
                    <a:pt x="47584" y="0"/>
                    <a:pt x="44996" y="1423"/>
                  </a:cubicBezTo>
                  <a:cubicBezTo>
                    <a:pt x="29965" y="9679"/>
                    <a:pt x="16732" y="16968"/>
                    <a:pt x="1699" y="25244"/>
                  </a:cubicBezTo>
                  <a:cubicBezTo>
                    <a:pt x="1" y="26173"/>
                    <a:pt x="1581" y="26686"/>
                    <a:pt x="3340" y="276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5179441" y="2637736"/>
              <a:ext cx="674418" cy="370996"/>
            </a:xfrm>
            <a:custGeom>
              <a:rect b="b" l="l" r="r" t="t"/>
              <a:pathLst>
                <a:path extrusionOk="0" h="18233" w="33145">
                  <a:moveTo>
                    <a:pt x="33144" y="7270"/>
                  </a:moveTo>
                  <a:lnTo>
                    <a:pt x="19910" y="1"/>
                  </a:lnTo>
                  <a:lnTo>
                    <a:pt x="0" y="10944"/>
                  </a:lnTo>
                  <a:lnTo>
                    <a:pt x="13234" y="182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5267057" y="2671920"/>
              <a:ext cx="540165" cy="297440"/>
            </a:xfrm>
            <a:custGeom>
              <a:rect b="b" l="l" r="r" t="t"/>
              <a:pathLst>
                <a:path extrusionOk="0" h="14618" w="26547">
                  <a:moveTo>
                    <a:pt x="26547" y="5471"/>
                  </a:moveTo>
                  <a:lnTo>
                    <a:pt x="9935" y="14617"/>
                  </a:lnTo>
                  <a:lnTo>
                    <a:pt x="0" y="9145"/>
                  </a:lnTo>
                  <a:lnTo>
                    <a:pt x="16611" y="1"/>
                  </a:lnTo>
                  <a:close/>
                </a:path>
              </a:pathLst>
            </a:custGeom>
            <a:solidFill>
              <a:srgbClr val="350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5604236" y="2671920"/>
              <a:ext cx="202193" cy="179668"/>
            </a:xfrm>
            <a:custGeom>
              <a:rect b="b" l="l" r="r" t="t"/>
              <a:pathLst>
                <a:path extrusionOk="0" h="8830" w="9937">
                  <a:moveTo>
                    <a:pt x="9936" y="5471"/>
                  </a:moveTo>
                  <a:lnTo>
                    <a:pt x="3853" y="8829"/>
                  </a:lnTo>
                  <a:lnTo>
                    <a:pt x="0" y="8829"/>
                  </a:lnTo>
                  <a:lnTo>
                    <a:pt x="0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5291169" y="2699247"/>
              <a:ext cx="490334" cy="270113"/>
            </a:xfrm>
            <a:custGeom>
              <a:rect b="b" l="l" r="r" t="t"/>
              <a:pathLst>
                <a:path extrusionOk="0" h="13275" w="24098">
                  <a:moveTo>
                    <a:pt x="24098" y="4800"/>
                  </a:moveTo>
                  <a:lnTo>
                    <a:pt x="8731" y="13274"/>
                  </a:lnTo>
                  <a:lnTo>
                    <a:pt x="0" y="8474"/>
                  </a:lnTo>
                  <a:lnTo>
                    <a:pt x="15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5448720" y="2784462"/>
              <a:ext cx="405139" cy="751576"/>
            </a:xfrm>
            <a:custGeom>
              <a:rect b="b" l="l" r="r" t="t"/>
              <a:pathLst>
                <a:path extrusionOk="0" h="36937" w="19911">
                  <a:moveTo>
                    <a:pt x="19910" y="0"/>
                  </a:moveTo>
                  <a:lnTo>
                    <a:pt x="0" y="10943"/>
                  </a:lnTo>
                  <a:lnTo>
                    <a:pt x="0" y="36937"/>
                  </a:lnTo>
                  <a:lnTo>
                    <a:pt x="19910" y="25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5179441" y="2895763"/>
              <a:ext cx="269299" cy="640275"/>
            </a:xfrm>
            <a:custGeom>
              <a:rect b="b" l="l" r="r" t="t"/>
              <a:pathLst>
                <a:path extrusionOk="0" h="31467" w="13235">
                  <a:moveTo>
                    <a:pt x="0" y="1"/>
                  </a:moveTo>
                  <a:lnTo>
                    <a:pt x="13234" y="7270"/>
                  </a:lnTo>
                  <a:lnTo>
                    <a:pt x="13234" y="31467"/>
                  </a:lnTo>
                  <a:lnTo>
                    <a:pt x="0" y="24198"/>
                  </a:lnTo>
                  <a:close/>
                </a:path>
              </a:pathLst>
            </a:custGeom>
            <a:solidFill>
              <a:srgbClr val="3504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5491694" y="3193589"/>
              <a:ext cx="36198" cy="89244"/>
            </a:xfrm>
            <a:custGeom>
              <a:rect b="b" l="l" r="r" t="t"/>
              <a:pathLst>
                <a:path extrusionOk="0" h="4386" w="1779">
                  <a:moveTo>
                    <a:pt x="1778" y="1"/>
                  </a:moveTo>
                  <a:lnTo>
                    <a:pt x="1" y="968"/>
                  </a:lnTo>
                  <a:lnTo>
                    <a:pt x="1" y="4386"/>
                  </a:lnTo>
                  <a:lnTo>
                    <a:pt x="1778" y="3417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5491694" y="3085890"/>
              <a:ext cx="36198" cy="89631"/>
            </a:xfrm>
            <a:custGeom>
              <a:rect b="b" l="l" r="r" t="t"/>
              <a:pathLst>
                <a:path extrusionOk="0" h="4405" w="1779">
                  <a:moveTo>
                    <a:pt x="1778" y="0"/>
                  </a:moveTo>
                  <a:lnTo>
                    <a:pt x="1" y="988"/>
                  </a:lnTo>
                  <a:lnTo>
                    <a:pt x="1" y="4404"/>
                  </a:lnTo>
                  <a:lnTo>
                    <a:pt x="1778" y="3417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5491694" y="3208463"/>
              <a:ext cx="27347" cy="74370"/>
            </a:xfrm>
            <a:custGeom>
              <a:rect b="b" l="l" r="r" t="t"/>
              <a:pathLst>
                <a:path extrusionOk="0" h="3655" w="1344">
                  <a:moveTo>
                    <a:pt x="1344" y="0"/>
                  </a:moveTo>
                  <a:lnTo>
                    <a:pt x="1" y="751"/>
                  </a:lnTo>
                  <a:lnTo>
                    <a:pt x="1" y="3655"/>
                  </a:lnTo>
                  <a:lnTo>
                    <a:pt x="1344" y="2923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5491694" y="3101151"/>
              <a:ext cx="27347" cy="74370"/>
            </a:xfrm>
            <a:custGeom>
              <a:rect b="b" l="l" r="r" t="t"/>
              <a:pathLst>
                <a:path extrusionOk="0" h="3655" w="1344">
                  <a:moveTo>
                    <a:pt x="1344" y="1"/>
                  </a:moveTo>
                  <a:lnTo>
                    <a:pt x="1" y="731"/>
                  </a:lnTo>
                  <a:lnTo>
                    <a:pt x="1" y="3654"/>
                  </a:lnTo>
                  <a:lnTo>
                    <a:pt x="1344" y="2904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5438648" y="2303366"/>
              <a:ext cx="258841" cy="1238308"/>
            </a:xfrm>
            <a:custGeom>
              <a:rect b="b" l="l" r="r" t="t"/>
              <a:pathLst>
                <a:path extrusionOk="0" h="60858" w="12721">
                  <a:moveTo>
                    <a:pt x="12721" y="0"/>
                  </a:moveTo>
                  <a:lnTo>
                    <a:pt x="0" y="6992"/>
                  </a:lnTo>
                  <a:lnTo>
                    <a:pt x="0" y="60857"/>
                  </a:lnTo>
                  <a:lnTo>
                    <a:pt x="12721" y="538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2"/>
            <p:cNvSpPr/>
            <p:nvPr/>
          </p:nvSpPr>
          <p:spPr>
            <a:xfrm>
              <a:off x="5179441" y="2303366"/>
              <a:ext cx="259227" cy="1238308"/>
            </a:xfrm>
            <a:custGeom>
              <a:rect b="b" l="l" r="r" t="t"/>
              <a:pathLst>
                <a:path extrusionOk="0" h="60858" w="12740">
                  <a:moveTo>
                    <a:pt x="0" y="0"/>
                  </a:moveTo>
                  <a:lnTo>
                    <a:pt x="12739" y="6992"/>
                  </a:lnTo>
                  <a:lnTo>
                    <a:pt x="12721" y="60857"/>
                  </a:lnTo>
                  <a:lnTo>
                    <a:pt x="0" y="538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2"/>
            <p:cNvSpPr/>
            <p:nvPr/>
          </p:nvSpPr>
          <p:spPr>
            <a:xfrm>
              <a:off x="5496516" y="3380074"/>
              <a:ext cx="31376" cy="88451"/>
            </a:xfrm>
            <a:custGeom>
              <a:rect b="b" l="l" r="r" t="t"/>
              <a:pathLst>
                <a:path extrusionOk="0" h="4347" w="1542">
                  <a:moveTo>
                    <a:pt x="1541" y="1"/>
                  </a:moveTo>
                  <a:lnTo>
                    <a:pt x="1" y="831"/>
                  </a:lnTo>
                  <a:lnTo>
                    <a:pt x="1" y="4346"/>
                  </a:lnTo>
                  <a:lnTo>
                    <a:pt x="154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5553204" y="3349126"/>
              <a:ext cx="30949" cy="88044"/>
            </a:xfrm>
            <a:custGeom>
              <a:rect b="b" l="l" r="r" t="t"/>
              <a:pathLst>
                <a:path extrusionOk="0" h="4327" w="1521">
                  <a:moveTo>
                    <a:pt x="1521" y="0"/>
                  </a:moveTo>
                  <a:lnTo>
                    <a:pt x="1" y="830"/>
                  </a:lnTo>
                  <a:lnTo>
                    <a:pt x="1" y="4327"/>
                  </a:lnTo>
                  <a:lnTo>
                    <a:pt x="152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5609465" y="3318197"/>
              <a:ext cx="31376" cy="88023"/>
            </a:xfrm>
            <a:custGeom>
              <a:rect b="b" l="l" r="r" t="t"/>
              <a:pathLst>
                <a:path extrusionOk="0" h="4326" w="1542">
                  <a:moveTo>
                    <a:pt x="1542" y="0"/>
                  </a:moveTo>
                  <a:lnTo>
                    <a:pt x="1" y="830"/>
                  </a:lnTo>
                  <a:lnTo>
                    <a:pt x="1" y="4325"/>
                  </a:lnTo>
                  <a:lnTo>
                    <a:pt x="1542" y="34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2"/>
            <p:cNvSpPr/>
            <p:nvPr/>
          </p:nvSpPr>
          <p:spPr>
            <a:xfrm>
              <a:off x="5496516" y="3250664"/>
              <a:ext cx="31376" cy="88451"/>
            </a:xfrm>
            <a:custGeom>
              <a:rect b="b" l="l" r="r" t="t"/>
              <a:pathLst>
                <a:path extrusionOk="0" h="4347" w="1542">
                  <a:moveTo>
                    <a:pt x="1541" y="1"/>
                  </a:moveTo>
                  <a:lnTo>
                    <a:pt x="1" y="849"/>
                  </a:lnTo>
                  <a:lnTo>
                    <a:pt x="1" y="4346"/>
                  </a:lnTo>
                  <a:lnTo>
                    <a:pt x="1541" y="35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2"/>
            <p:cNvSpPr/>
            <p:nvPr/>
          </p:nvSpPr>
          <p:spPr>
            <a:xfrm>
              <a:off x="5553204" y="3219716"/>
              <a:ext cx="30949" cy="88430"/>
            </a:xfrm>
            <a:custGeom>
              <a:rect b="b" l="l" r="r" t="t"/>
              <a:pathLst>
                <a:path extrusionOk="0" h="4346" w="1521">
                  <a:moveTo>
                    <a:pt x="1521" y="0"/>
                  </a:moveTo>
                  <a:lnTo>
                    <a:pt x="1" y="850"/>
                  </a:lnTo>
                  <a:lnTo>
                    <a:pt x="1" y="4346"/>
                  </a:lnTo>
                  <a:lnTo>
                    <a:pt x="152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5609465" y="3188767"/>
              <a:ext cx="31376" cy="88451"/>
            </a:xfrm>
            <a:custGeom>
              <a:rect b="b" l="l" r="r" t="t"/>
              <a:pathLst>
                <a:path extrusionOk="0" h="4347" w="1542">
                  <a:moveTo>
                    <a:pt x="1542" y="1"/>
                  </a:moveTo>
                  <a:lnTo>
                    <a:pt x="1" y="831"/>
                  </a:lnTo>
                  <a:lnTo>
                    <a:pt x="1" y="4346"/>
                  </a:lnTo>
                  <a:lnTo>
                    <a:pt x="1542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5496516" y="3121641"/>
              <a:ext cx="31376" cy="88064"/>
            </a:xfrm>
            <a:custGeom>
              <a:rect b="b" l="l" r="r" t="t"/>
              <a:pathLst>
                <a:path extrusionOk="0" h="4328" w="1542">
                  <a:moveTo>
                    <a:pt x="1541" y="1"/>
                  </a:moveTo>
                  <a:lnTo>
                    <a:pt x="1" y="830"/>
                  </a:lnTo>
                  <a:lnTo>
                    <a:pt x="1" y="4327"/>
                  </a:lnTo>
                  <a:lnTo>
                    <a:pt x="154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2"/>
            <p:cNvSpPr/>
            <p:nvPr/>
          </p:nvSpPr>
          <p:spPr>
            <a:xfrm>
              <a:off x="5553204" y="3090712"/>
              <a:ext cx="30949" cy="88023"/>
            </a:xfrm>
            <a:custGeom>
              <a:rect b="b" l="l" r="r" t="t"/>
              <a:pathLst>
                <a:path extrusionOk="0" h="4326" w="1521">
                  <a:moveTo>
                    <a:pt x="1521" y="0"/>
                  </a:moveTo>
                  <a:lnTo>
                    <a:pt x="1" y="830"/>
                  </a:lnTo>
                  <a:lnTo>
                    <a:pt x="1" y="4325"/>
                  </a:lnTo>
                  <a:lnTo>
                    <a:pt x="152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5609465" y="3059357"/>
              <a:ext cx="31376" cy="88451"/>
            </a:xfrm>
            <a:custGeom>
              <a:rect b="b" l="l" r="r" t="t"/>
              <a:pathLst>
                <a:path extrusionOk="0" h="4347" w="1542">
                  <a:moveTo>
                    <a:pt x="1542" y="1"/>
                  </a:moveTo>
                  <a:lnTo>
                    <a:pt x="1" y="849"/>
                  </a:lnTo>
                  <a:lnTo>
                    <a:pt x="1" y="4346"/>
                  </a:lnTo>
                  <a:lnTo>
                    <a:pt x="1542" y="35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5496516" y="2992230"/>
              <a:ext cx="31376" cy="88430"/>
            </a:xfrm>
            <a:custGeom>
              <a:rect b="b" l="l" r="r" t="t"/>
              <a:pathLst>
                <a:path extrusionOk="0" h="4346" w="1542">
                  <a:moveTo>
                    <a:pt x="1541" y="0"/>
                  </a:moveTo>
                  <a:lnTo>
                    <a:pt x="1" y="850"/>
                  </a:lnTo>
                  <a:lnTo>
                    <a:pt x="1" y="4346"/>
                  </a:lnTo>
                  <a:lnTo>
                    <a:pt x="154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5553204" y="2961302"/>
              <a:ext cx="30949" cy="88430"/>
            </a:xfrm>
            <a:custGeom>
              <a:rect b="b" l="l" r="r" t="t"/>
              <a:pathLst>
                <a:path extrusionOk="0" h="4346" w="1521">
                  <a:moveTo>
                    <a:pt x="1521" y="0"/>
                  </a:moveTo>
                  <a:lnTo>
                    <a:pt x="1" y="849"/>
                  </a:lnTo>
                  <a:lnTo>
                    <a:pt x="1" y="4346"/>
                  </a:lnTo>
                  <a:lnTo>
                    <a:pt x="152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5609465" y="2930333"/>
              <a:ext cx="31376" cy="88430"/>
            </a:xfrm>
            <a:custGeom>
              <a:rect b="b" l="l" r="r" t="t"/>
              <a:pathLst>
                <a:path extrusionOk="0" h="4346" w="1542">
                  <a:moveTo>
                    <a:pt x="1542" y="1"/>
                  </a:moveTo>
                  <a:lnTo>
                    <a:pt x="1" y="830"/>
                  </a:lnTo>
                  <a:lnTo>
                    <a:pt x="1" y="4346"/>
                  </a:lnTo>
                  <a:lnTo>
                    <a:pt x="1542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5496516" y="2863227"/>
              <a:ext cx="31376" cy="88023"/>
            </a:xfrm>
            <a:custGeom>
              <a:rect b="b" l="l" r="r" t="t"/>
              <a:pathLst>
                <a:path extrusionOk="0" h="4326" w="1542">
                  <a:moveTo>
                    <a:pt x="1541" y="1"/>
                  </a:moveTo>
                  <a:lnTo>
                    <a:pt x="1" y="830"/>
                  </a:lnTo>
                  <a:lnTo>
                    <a:pt x="1" y="4326"/>
                  </a:lnTo>
                  <a:lnTo>
                    <a:pt x="154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5553204" y="2831892"/>
              <a:ext cx="30949" cy="88430"/>
            </a:xfrm>
            <a:custGeom>
              <a:rect b="b" l="l" r="r" t="t"/>
              <a:pathLst>
                <a:path extrusionOk="0" h="4346" w="1521">
                  <a:moveTo>
                    <a:pt x="1521" y="0"/>
                  </a:moveTo>
                  <a:lnTo>
                    <a:pt x="1" y="849"/>
                  </a:lnTo>
                  <a:lnTo>
                    <a:pt x="1" y="4346"/>
                  </a:lnTo>
                  <a:lnTo>
                    <a:pt x="1521" y="3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2"/>
            <p:cNvSpPr/>
            <p:nvPr/>
          </p:nvSpPr>
          <p:spPr>
            <a:xfrm>
              <a:off x="5609465" y="2800923"/>
              <a:ext cx="31376" cy="88430"/>
            </a:xfrm>
            <a:custGeom>
              <a:rect b="b" l="l" r="r" t="t"/>
              <a:pathLst>
                <a:path extrusionOk="0" h="4346" w="1542">
                  <a:moveTo>
                    <a:pt x="1542" y="0"/>
                  </a:moveTo>
                  <a:lnTo>
                    <a:pt x="1" y="850"/>
                  </a:lnTo>
                  <a:lnTo>
                    <a:pt x="1" y="4346"/>
                  </a:lnTo>
                  <a:lnTo>
                    <a:pt x="1542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2"/>
            <p:cNvSpPr/>
            <p:nvPr/>
          </p:nvSpPr>
          <p:spPr>
            <a:xfrm>
              <a:off x="5496516" y="2733817"/>
              <a:ext cx="31376" cy="88430"/>
            </a:xfrm>
            <a:custGeom>
              <a:rect b="b" l="l" r="r" t="t"/>
              <a:pathLst>
                <a:path extrusionOk="0" h="4346" w="1542">
                  <a:moveTo>
                    <a:pt x="1541" y="0"/>
                  </a:moveTo>
                  <a:lnTo>
                    <a:pt x="1" y="849"/>
                  </a:lnTo>
                  <a:lnTo>
                    <a:pt x="1" y="4346"/>
                  </a:lnTo>
                  <a:lnTo>
                    <a:pt x="154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5553204" y="2702848"/>
              <a:ext cx="30949" cy="88451"/>
            </a:xfrm>
            <a:custGeom>
              <a:rect b="b" l="l" r="r" t="t"/>
              <a:pathLst>
                <a:path extrusionOk="0" h="4347" w="1521">
                  <a:moveTo>
                    <a:pt x="1521" y="1"/>
                  </a:moveTo>
                  <a:lnTo>
                    <a:pt x="1" y="830"/>
                  </a:lnTo>
                  <a:lnTo>
                    <a:pt x="1" y="4346"/>
                  </a:lnTo>
                  <a:lnTo>
                    <a:pt x="1521" y="34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5609465" y="2671920"/>
              <a:ext cx="31376" cy="88023"/>
            </a:xfrm>
            <a:custGeom>
              <a:rect b="b" l="l" r="r" t="t"/>
              <a:pathLst>
                <a:path extrusionOk="0" h="4326" w="1542">
                  <a:moveTo>
                    <a:pt x="1542" y="1"/>
                  </a:moveTo>
                  <a:lnTo>
                    <a:pt x="1" y="830"/>
                  </a:lnTo>
                  <a:lnTo>
                    <a:pt x="1" y="4326"/>
                  </a:lnTo>
                  <a:lnTo>
                    <a:pt x="1542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5496516" y="2604794"/>
              <a:ext cx="31376" cy="88044"/>
            </a:xfrm>
            <a:custGeom>
              <a:rect b="b" l="l" r="r" t="t"/>
              <a:pathLst>
                <a:path extrusionOk="0" h="4327" w="1542">
                  <a:moveTo>
                    <a:pt x="1541" y="0"/>
                  </a:moveTo>
                  <a:lnTo>
                    <a:pt x="1" y="830"/>
                  </a:lnTo>
                  <a:lnTo>
                    <a:pt x="1" y="4327"/>
                  </a:lnTo>
                  <a:lnTo>
                    <a:pt x="154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5553204" y="2573438"/>
              <a:ext cx="30949" cy="88451"/>
            </a:xfrm>
            <a:custGeom>
              <a:rect b="b" l="l" r="r" t="t"/>
              <a:pathLst>
                <a:path extrusionOk="0" h="4347" w="1521">
                  <a:moveTo>
                    <a:pt x="1521" y="1"/>
                  </a:moveTo>
                  <a:lnTo>
                    <a:pt x="1" y="851"/>
                  </a:lnTo>
                  <a:lnTo>
                    <a:pt x="1" y="4346"/>
                  </a:lnTo>
                  <a:lnTo>
                    <a:pt x="1521" y="34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5609465" y="2542510"/>
              <a:ext cx="31376" cy="88430"/>
            </a:xfrm>
            <a:custGeom>
              <a:rect b="b" l="l" r="r" t="t"/>
              <a:pathLst>
                <a:path extrusionOk="0" h="4346" w="1542">
                  <a:moveTo>
                    <a:pt x="1542" y="0"/>
                  </a:moveTo>
                  <a:lnTo>
                    <a:pt x="1" y="849"/>
                  </a:lnTo>
                  <a:lnTo>
                    <a:pt x="1" y="4346"/>
                  </a:lnTo>
                  <a:lnTo>
                    <a:pt x="1542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2"/>
            <p:cNvSpPr/>
            <p:nvPr/>
          </p:nvSpPr>
          <p:spPr>
            <a:xfrm>
              <a:off x="5496516" y="2475384"/>
              <a:ext cx="31376" cy="88430"/>
            </a:xfrm>
            <a:custGeom>
              <a:rect b="b" l="l" r="r" t="t"/>
              <a:pathLst>
                <a:path extrusionOk="0" h="4346" w="1542">
                  <a:moveTo>
                    <a:pt x="1541" y="0"/>
                  </a:moveTo>
                  <a:lnTo>
                    <a:pt x="1" y="830"/>
                  </a:lnTo>
                  <a:lnTo>
                    <a:pt x="1" y="4346"/>
                  </a:lnTo>
                  <a:lnTo>
                    <a:pt x="154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2"/>
            <p:cNvSpPr/>
            <p:nvPr/>
          </p:nvSpPr>
          <p:spPr>
            <a:xfrm>
              <a:off x="5553204" y="2444435"/>
              <a:ext cx="30949" cy="88023"/>
            </a:xfrm>
            <a:custGeom>
              <a:rect b="b" l="l" r="r" t="t"/>
              <a:pathLst>
                <a:path extrusionOk="0" h="4326" w="1521">
                  <a:moveTo>
                    <a:pt x="1521" y="1"/>
                  </a:moveTo>
                  <a:lnTo>
                    <a:pt x="1" y="831"/>
                  </a:lnTo>
                  <a:lnTo>
                    <a:pt x="1" y="4326"/>
                  </a:lnTo>
                  <a:lnTo>
                    <a:pt x="152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5609465" y="2413487"/>
              <a:ext cx="31376" cy="88044"/>
            </a:xfrm>
            <a:custGeom>
              <a:rect b="b" l="l" r="r" t="t"/>
              <a:pathLst>
                <a:path extrusionOk="0" h="4327" w="1542">
                  <a:moveTo>
                    <a:pt x="1542" y="0"/>
                  </a:moveTo>
                  <a:lnTo>
                    <a:pt x="1" y="830"/>
                  </a:lnTo>
                  <a:lnTo>
                    <a:pt x="1" y="4327"/>
                  </a:lnTo>
                  <a:lnTo>
                    <a:pt x="1542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2"/>
            <p:cNvSpPr/>
            <p:nvPr/>
          </p:nvSpPr>
          <p:spPr>
            <a:xfrm>
              <a:off x="5394860" y="3392954"/>
              <a:ext cx="43808" cy="107313"/>
            </a:xfrm>
            <a:custGeom>
              <a:rect b="b" l="l" r="r" t="t"/>
              <a:pathLst>
                <a:path extrusionOk="0" h="5274" w="2153">
                  <a:moveTo>
                    <a:pt x="0" y="0"/>
                  </a:moveTo>
                  <a:lnTo>
                    <a:pt x="2152" y="1165"/>
                  </a:lnTo>
                  <a:lnTo>
                    <a:pt x="2152" y="5273"/>
                  </a:lnTo>
                  <a:lnTo>
                    <a:pt x="0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2"/>
            <p:cNvSpPr/>
            <p:nvPr/>
          </p:nvSpPr>
          <p:spPr>
            <a:xfrm>
              <a:off x="5338579" y="3361599"/>
              <a:ext cx="41834" cy="106926"/>
            </a:xfrm>
            <a:custGeom>
              <a:rect b="b" l="l" r="r" t="t"/>
              <a:pathLst>
                <a:path extrusionOk="0" h="5255" w="2056">
                  <a:moveTo>
                    <a:pt x="1" y="0"/>
                  </a:moveTo>
                  <a:lnTo>
                    <a:pt x="2055" y="1146"/>
                  </a:lnTo>
                  <a:lnTo>
                    <a:pt x="2055" y="5254"/>
                  </a:lnTo>
                  <a:lnTo>
                    <a:pt x="1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2"/>
            <p:cNvSpPr/>
            <p:nvPr/>
          </p:nvSpPr>
          <p:spPr>
            <a:xfrm>
              <a:off x="5282318" y="3330630"/>
              <a:ext cx="41814" cy="106540"/>
            </a:xfrm>
            <a:custGeom>
              <a:rect b="b" l="l" r="r" t="t"/>
              <a:pathLst>
                <a:path extrusionOk="0" h="5236" w="2055">
                  <a:moveTo>
                    <a:pt x="1" y="1"/>
                  </a:moveTo>
                  <a:lnTo>
                    <a:pt x="2055" y="1127"/>
                  </a:lnTo>
                  <a:lnTo>
                    <a:pt x="2055" y="5236"/>
                  </a:lnTo>
                  <a:lnTo>
                    <a:pt x="1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5225630" y="3299702"/>
              <a:ext cx="41834" cy="106519"/>
            </a:xfrm>
            <a:custGeom>
              <a:rect b="b" l="l" r="r" t="t"/>
              <a:pathLst>
                <a:path extrusionOk="0" h="5235" w="2056">
                  <a:moveTo>
                    <a:pt x="1" y="1"/>
                  </a:moveTo>
                  <a:lnTo>
                    <a:pt x="2055" y="1126"/>
                  </a:lnTo>
                  <a:lnTo>
                    <a:pt x="2055" y="5234"/>
                  </a:lnTo>
                  <a:lnTo>
                    <a:pt x="1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5394860" y="3263524"/>
              <a:ext cx="43808" cy="107740"/>
            </a:xfrm>
            <a:custGeom>
              <a:rect b="b" l="l" r="r" t="t"/>
              <a:pathLst>
                <a:path extrusionOk="0" h="5295" w="2153">
                  <a:moveTo>
                    <a:pt x="0" y="1"/>
                  </a:moveTo>
                  <a:lnTo>
                    <a:pt x="2152" y="1186"/>
                  </a:lnTo>
                  <a:lnTo>
                    <a:pt x="2152" y="5294"/>
                  </a:lnTo>
                  <a:lnTo>
                    <a:pt x="0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5338579" y="3232575"/>
              <a:ext cx="41834" cy="106540"/>
            </a:xfrm>
            <a:custGeom>
              <a:rect b="b" l="l" r="r" t="t"/>
              <a:pathLst>
                <a:path extrusionOk="0" h="5236" w="2056">
                  <a:moveTo>
                    <a:pt x="1" y="0"/>
                  </a:moveTo>
                  <a:lnTo>
                    <a:pt x="2055" y="1127"/>
                  </a:lnTo>
                  <a:lnTo>
                    <a:pt x="2055" y="5235"/>
                  </a:lnTo>
                  <a:lnTo>
                    <a:pt x="1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5282318" y="3201647"/>
              <a:ext cx="41814" cy="106499"/>
            </a:xfrm>
            <a:custGeom>
              <a:rect b="b" l="l" r="r" t="t"/>
              <a:pathLst>
                <a:path extrusionOk="0" h="5234" w="2055">
                  <a:moveTo>
                    <a:pt x="1" y="0"/>
                  </a:moveTo>
                  <a:lnTo>
                    <a:pt x="2055" y="1125"/>
                  </a:lnTo>
                  <a:lnTo>
                    <a:pt x="2055" y="5234"/>
                  </a:lnTo>
                  <a:lnTo>
                    <a:pt x="1" y="4108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5225630" y="3170291"/>
              <a:ext cx="41834" cy="106926"/>
            </a:xfrm>
            <a:custGeom>
              <a:rect b="b" l="l" r="r" t="t"/>
              <a:pathLst>
                <a:path extrusionOk="0" h="5255" w="2056">
                  <a:moveTo>
                    <a:pt x="1" y="0"/>
                  </a:moveTo>
                  <a:lnTo>
                    <a:pt x="2055" y="1146"/>
                  </a:lnTo>
                  <a:lnTo>
                    <a:pt x="2055" y="5254"/>
                  </a:lnTo>
                  <a:lnTo>
                    <a:pt x="1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5394860" y="3134114"/>
              <a:ext cx="43808" cy="107740"/>
            </a:xfrm>
            <a:custGeom>
              <a:rect b="b" l="l" r="r" t="t"/>
              <a:pathLst>
                <a:path extrusionOk="0" h="5295" w="2153">
                  <a:moveTo>
                    <a:pt x="0" y="1"/>
                  </a:moveTo>
                  <a:lnTo>
                    <a:pt x="2152" y="1186"/>
                  </a:lnTo>
                  <a:lnTo>
                    <a:pt x="2152" y="5294"/>
                  </a:lnTo>
                  <a:lnTo>
                    <a:pt x="0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5338579" y="3103145"/>
              <a:ext cx="41834" cy="106560"/>
            </a:xfrm>
            <a:custGeom>
              <a:rect b="b" l="l" r="r" t="t"/>
              <a:pathLst>
                <a:path extrusionOk="0" h="5237" w="2056">
                  <a:moveTo>
                    <a:pt x="1" y="1"/>
                  </a:moveTo>
                  <a:lnTo>
                    <a:pt x="2055" y="1128"/>
                  </a:lnTo>
                  <a:lnTo>
                    <a:pt x="2055" y="5236"/>
                  </a:lnTo>
                  <a:lnTo>
                    <a:pt x="1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5282318" y="3072216"/>
              <a:ext cx="41814" cy="106519"/>
            </a:xfrm>
            <a:custGeom>
              <a:rect b="b" l="l" r="r" t="t"/>
              <a:pathLst>
                <a:path extrusionOk="0" h="5235" w="2055">
                  <a:moveTo>
                    <a:pt x="1" y="1"/>
                  </a:moveTo>
                  <a:lnTo>
                    <a:pt x="2055" y="1126"/>
                  </a:lnTo>
                  <a:lnTo>
                    <a:pt x="2055" y="5234"/>
                  </a:lnTo>
                  <a:lnTo>
                    <a:pt x="1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5225630" y="3041268"/>
              <a:ext cx="41834" cy="106540"/>
            </a:xfrm>
            <a:custGeom>
              <a:rect b="b" l="l" r="r" t="t"/>
              <a:pathLst>
                <a:path extrusionOk="0" h="5236" w="2056">
                  <a:moveTo>
                    <a:pt x="1" y="0"/>
                  </a:moveTo>
                  <a:lnTo>
                    <a:pt x="2055" y="1127"/>
                  </a:lnTo>
                  <a:lnTo>
                    <a:pt x="2055" y="5235"/>
                  </a:lnTo>
                  <a:lnTo>
                    <a:pt x="1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5349424" y="3380074"/>
              <a:ext cx="30989" cy="88451"/>
            </a:xfrm>
            <a:custGeom>
              <a:rect b="b" l="l" r="r" t="t"/>
              <a:pathLst>
                <a:path extrusionOk="0" h="4347" w="1523">
                  <a:moveTo>
                    <a:pt x="1" y="1"/>
                  </a:moveTo>
                  <a:lnTo>
                    <a:pt x="1522" y="831"/>
                  </a:lnTo>
                  <a:lnTo>
                    <a:pt x="1522" y="4346"/>
                  </a:lnTo>
                  <a:lnTo>
                    <a:pt x="1" y="3496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5292776" y="3349126"/>
              <a:ext cx="31355" cy="88044"/>
            </a:xfrm>
            <a:custGeom>
              <a:rect b="b" l="l" r="r" t="t"/>
              <a:pathLst>
                <a:path extrusionOk="0" h="4327" w="1541">
                  <a:moveTo>
                    <a:pt x="0" y="0"/>
                  </a:moveTo>
                  <a:lnTo>
                    <a:pt x="1541" y="830"/>
                  </a:lnTo>
                  <a:lnTo>
                    <a:pt x="1541" y="4327"/>
                  </a:lnTo>
                  <a:lnTo>
                    <a:pt x="0" y="3497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5236495" y="3318197"/>
              <a:ext cx="30969" cy="88023"/>
            </a:xfrm>
            <a:custGeom>
              <a:rect b="b" l="l" r="r" t="t"/>
              <a:pathLst>
                <a:path extrusionOk="0" h="4326" w="1522">
                  <a:moveTo>
                    <a:pt x="1" y="0"/>
                  </a:moveTo>
                  <a:lnTo>
                    <a:pt x="1521" y="830"/>
                  </a:lnTo>
                  <a:lnTo>
                    <a:pt x="1521" y="4325"/>
                  </a:lnTo>
                  <a:lnTo>
                    <a:pt x="1" y="3495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5349424" y="3250664"/>
              <a:ext cx="30989" cy="88451"/>
            </a:xfrm>
            <a:custGeom>
              <a:rect b="b" l="l" r="r" t="t"/>
              <a:pathLst>
                <a:path extrusionOk="0" h="4347" w="1523">
                  <a:moveTo>
                    <a:pt x="1" y="1"/>
                  </a:moveTo>
                  <a:lnTo>
                    <a:pt x="1522" y="849"/>
                  </a:lnTo>
                  <a:lnTo>
                    <a:pt x="1522" y="4346"/>
                  </a:lnTo>
                  <a:lnTo>
                    <a:pt x="1" y="3517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5292776" y="3219716"/>
              <a:ext cx="31355" cy="88430"/>
            </a:xfrm>
            <a:custGeom>
              <a:rect b="b" l="l" r="r" t="t"/>
              <a:pathLst>
                <a:path extrusionOk="0" h="4346" w="1541">
                  <a:moveTo>
                    <a:pt x="0" y="0"/>
                  </a:moveTo>
                  <a:lnTo>
                    <a:pt x="1541" y="850"/>
                  </a:lnTo>
                  <a:lnTo>
                    <a:pt x="1541" y="4346"/>
                  </a:lnTo>
                  <a:lnTo>
                    <a:pt x="0" y="3497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5236495" y="3188767"/>
              <a:ext cx="30969" cy="88451"/>
            </a:xfrm>
            <a:custGeom>
              <a:rect b="b" l="l" r="r" t="t"/>
              <a:pathLst>
                <a:path extrusionOk="0" h="4347" w="1522">
                  <a:moveTo>
                    <a:pt x="1" y="1"/>
                  </a:moveTo>
                  <a:lnTo>
                    <a:pt x="1521" y="831"/>
                  </a:lnTo>
                  <a:lnTo>
                    <a:pt x="1521" y="4346"/>
                  </a:lnTo>
                  <a:lnTo>
                    <a:pt x="1" y="3496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5349424" y="3121641"/>
              <a:ext cx="30989" cy="88064"/>
            </a:xfrm>
            <a:custGeom>
              <a:rect b="b" l="l" r="r" t="t"/>
              <a:pathLst>
                <a:path extrusionOk="0" h="4328" w="1523">
                  <a:moveTo>
                    <a:pt x="1" y="1"/>
                  </a:moveTo>
                  <a:lnTo>
                    <a:pt x="1522" y="830"/>
                  </a:lnTo>
                  <a:lnTo>
                    <a:pt x="1522" y="4327"/>
                  </a:lnTo>
                  <a:lnTo>
                    <a:pt x="1" y="3497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5292776" y="3090712"/>
              <a:ext cx="31355" cy="88023"/>
            </a:xfrm>
            <a:custGeom>
              <a:rect b="b" l="l" r="r" t="t"/>
              <a:pathLst>
                <a:path extrusionOk="0" h="4326" w="1541">
                  <a:moveTo>
                    <a:pt x="0" y="0"/>
                  </a:moveTo>
                  <a:lnTo>
                    <a:pt x="1541" y="830"/>
                  </a:lnTo>
                  <a:lnTo>
                    <a:pt x="1541" y="4325"/>
                  </a:lnTo>
                  <a:lnTo>
                    <a:pt x="0" y="3496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5236495" y="3059357"/>
              <a:ext cx="30969" cy="88451"/>
            </a:xfrm>
            <a:custGeom>
              <a:rect b="b" l="l" r="r" t="t"/>
              <a:pathLst>
                <a:path extrusionOk="0" h="4347" w="1522">
                  <a:moveTo>
                    <a:pt x="1" y="1"/>
                  </a:moveTo>
                  <a:lnTo>
                    <a:pt x="1521" y="849"/>
                  </a:lnTo>
                  <a:lnTo>
                    <a:pt x="1521" y="4346"/>
                  </a:lnTo>
                  <a:lnTo>
                    <a:pt x="1" y="3517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5349424" y="2992230"/>
              <a:ext cx="30989" cy="88430"/>
            </a:xfrm>
            <a:custGeom>
              <a:rect b="b" l="l" r="r" t="t"/>
              <a:pathLst>
                <a:path extrusionOk="0" h="4346" w="1523">
                  <a:moveTo>
                    <a:pt x="1" y="0"/>
                  </a:moveTo>
                  <a:lnTo>
                    <a:pt x="1522" y="850"/>
                  </a:lnTo>
                  <a:lnTo>
                    <a:pt x="1522" y="4346"/>
                  </a:lnTo>
                  <a:lnTo>
                    <a:pt x="1" y="3497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5292776" y="2961302"/>
              <a:ext cx="31355" cy="88430"/>
            </a:xfrm>
            <a:custGeom>
              <a:rect b="b" l="l" r="r" t="t"/>
              <a:pathLst>
                <a:path extrusionOk="0" h="4346" w="1541">
                  <a:moveTo>
                    <a:pt x="0" y="0"/>
                  </a:moveTo>
                  <a:lnTo>
                    <a:pt x="1541" y="849"/>
                  </a:lnTo>
                  <a:lnTo>
                    <a:pt x="1541" y="4346"/>
                  </a:lnTo>
                  <a:lnTo>
                    <a:pt x="0" y="3496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5236495" y="2930333"/>
              <a:ext cx="30969" cy="88430"/>
            </a:xfrm>
            <a:custGeom>
              <a:rect b="b" l="l" r="r" t="t"/>
              <a:pathLst>
                <a:path extrusionOk="0" h="4346" w="1522">
                  <a:moveTo>
                    <a:pt x="1" y="1"/>
                  </a:moveTo>
                  <a:lnTo>
                    <a:pt x="1521" y="830"/>
                  </a:lnTo>
                  <a:lnTo>
                    <a:pt x="1521" y="4346"/>
                  </a:lnTo>
                  <a:lnTo>
                    <a:pt x="1" y="3497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5349424" y="2863227"/>
              <a:ext cx="30989" cy="88023"/>
            </a:xfrm>
            <a:custGeom>
              <a:rect b="b" l="l" r="r" t="t"/>
              <a:pathLst>
                <a:path extrusionOk="0" h="4326" w="1523">
                  <a:moveTo>
                    <a:pt x="1" y="1"/>
                  </a:moveTo>
                  <a:lnTo>
                    <a:pt x="1522" y="830"/>
                  </a:lnTo>
                  <a:lnTo>
                    <a:pt x="1522" y="4326"/>
                  </a:lnTo>
                  <a:lnTo>
                    <a:pt x="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5292776" y="2831892"/>
              <a:ext cx="31355" cy="88430"/>
            </a:xfrm>
            <a:custGeom>
              <a:rect b="b" l="l" r="r" t="t"/>
              <a:pathLst>
                <a:path extrusionOk="0" h="4346" w="1541">
                  <a:moveTo>
                    <a:pt x="0" y="0"/>
                  </a:moveTo>
                  <a:lnTo>
                    <a:pt x="1541" y="849"/>
                  </a:lnTo>
                  <a:lnTo>
                    <a:pt x="1541" y="4346"/>
                  </a:lnTo>
                  <a:lnTo>
                    <a:pt x="0" y="3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5236495" y="2800923"/>
              <a:ext cx="30969" cy="88430"/>
            </a:xfrm>
            <a:custGeom>
              <a:rect b="b" l="l" r="r" t="t"/>
              <a:pathLst>
                <a:path extrusionOk="0" h="4346" w="1522">
                  <a:moveTo>
                    <a:pt x="1" y="0"/>
                  </a:moveTo>
                  <a:lnTo>
                    <a:pt x="1521" y="850"/>
                  </a:lnTo>
                  <a:lnTo>
                    <a:pt x="1521" y="4346"/>
                  </a:lnTo>
                  <a:lnTo>
                    <a:pt x="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5349424" y="2733817"/>
              <a:ext cx="30989" cy="88430"/>
            </a:xfrm>
            <a:custGeom>
              <a:rect b="b" l="l" r="r" t="t"/>
              <a:pathLst>
                <a:path extrusionOk="0" h="4346" w="1523">
                  <a:moveTo>
                    <a:pt x="1" y="0"/>
                  </a:moveTo>
                  <a:lnTo>
                    <a:pt x="1522" y="849"/>
                  </a:lnTo>
                  <a:lnTo>
                    <a:pt x="1522" y="4346"/>
                  </a:lnTo>
                  <a:lnTo>
                    <a:pt x="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5292776" y="2702848"/>
              <a:ext cx="31355" cy="88451"/>
            </a:xfrm>
            <a:custGeom>
              <a:rect b="b" l="l" r="r" t="t"/>
              <a:pathLst>
                <a:path extrusionOk="0" h="4347" w="1541">
                  <a:moveTo>
                    <a:pt x="0" y="1"/>
                  </a:moveTo>
                  <a:lnTo>
                    <a:pt x="1541" y="830"/>
                  </a:lnTo>
                  <a:lnTo>
                    <a:pt x="1541" y="4346"/>
                  </a:lnTo>
                  <a:lnTo>
                    <a:pt x="0" y="34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5236495" y="2671920"/>
              <a:ext cx="30969" cy="88023"/>
            </a:xfrm>
            <a:custGeom>
              <a:rect b="b" l="l" r="r" t="t"/>
              <a:pathLst>
                <a:path extrusionOk="0" h="4326" w="1522">
                  <a:moveTo>
                    <a:pt x="1" y="1"/>
                  </a:moveTo>
                  <a:lnTo>
                    <a:pt x="1521" y="830"/>
                  </a:lnTo>
                  <a:lnTo>
                    <a:pt x="1521" y="4326"/>
                  </a:lnTo>
                  <a:lnTo>
                    <a:pt x="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5349424" y="2604794"/>
              <a:ext cx="30989" cy="88044"/>
            </a:xfrm>
            <a:custGeom>
              <a:rect b="b" l="l" r="r" t="t"/>
              <a:pathLst>
                <a:path extrusionOk="0" h="4327" w="1523">
                  <a:moveTo>
                    <a:pt x="1" y="0"/>
                  </a:moveTo>
                  <a:lnTo>
                    <a:pt x="1522" y="830"/>
                  </a:lnTo>
                  <a:lnTo>
                    <a:pt x="1522" y="4327"/>
                  </a:lnTo>
                  <a:lnTo>
                    <a:pt x="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5292776" y="2573438"/>
              <a:ext cx="31355" cy="88451"/>
            </a:xfrm>
            <a:custGeom>
              <a:rect b="b" l="l" r="r" t="t"/>
              <a:pathLst>
                <a:path extrusionOk="0" h="4347" w="1541">
                  <a:moveTo>
                    <a:pt x="0" y="1"/>
                  </a:moveTo>
                  <a:lnTo>
                    <a:pt x="1541" y="851"/>
                  </a:lnTo>
                  <a:lnTo>
                    <a:pt x="1541" y="4346"/>
                  </a:lnTo>
                  <a:lnTo>
                    <a:pt x="0" y="34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236495" y="2542510"/>
              <a:ext cx="30969" cy="88430"/>
            </a:xfrm>
            <a:custGeom>
              <a:rect b="b" l="l" r="r" t="t"/>
              <a:pathLst>
                <a:path extrusionOk="0" h="4346" w="1522">
                  <a:moveTo>
                    <a:pt x="1" y="0"/>
                  </a:moveTo>
                  <a:lnTo>
                    <a:pt x="1521" y="849"/>
                  </a:lnTo>
                  <a:lnTo>
                    <a:pt x="1521" y="4346"/>
                  </a:lnTo>
                  <a:lnTo>
                    <a:pt x="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405685" y="3410636"/>
              <a:ext cx="65560" cy="89631"/>
            </a:xfrm>
            <a:custGeom>
              <a:rect b="b" l="l" r="r" t="t"/>
              <a:pathLst>
                <a:path extrusionOk="0" h="4405" w="3222">
                  <a:moveTo>
                    <a:pt x="1602" y="888"/>
                  </a:moveTo>
                  <a:lnTo>
                    <a:pt x="1" y="19"/>
                  </a:lnTo>
                  <a:lnTo>
                    <a:pt x="1" y="3516"/>
                  </a:lnTo>
                  <a:lnTo>
                    <a:pt x="1620" y="4404"/>
                  </a:lnTo>
                  <a:lnTo>
                    <a:pt x="1620" y="4385"/>
                  </a:lnTo>
                  <a:lnTo>
                    <a:pt x="3221" y="3495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405685" y="2506332"/>
              <a:ext cx="65560" cy="89244"/>
            </a:xfrm>
            <a:custGeom>
              <a:rect b="b" l="l" r="r" t="t"/>
              <a:pathLst>
                <a:path extrusionOk="0" h="4386" w="3222">
                  <a:moveTo>
                    <a:pt x="1602" y="889"/>
                  </a:moveTo>
                  <a:lnTo>
                    <a:pt x="1" y="1"/>
                  </a:lnTo>
                  <a:lnTo>
                    <a:pt x="1" y="3496"/>
                  </a:lnTo>
                  <a:lnTo>
                    <a:pt x="1602" y="4386"/>
                  </a:lnTo>
                  <a:lnTo>
                    <a:pt x="1602" y="4386"/>
                  </a:lnTo>
                  <a:lnTo>
                    <a:pt x="1602" y="4386"/>
                  </a:lnTo>
                  <a:lnTo>
                    <a:pt x="1620" y="4386"/>
                  </a:lnTo>
                  <a:lnTo>
                    <a:pt x="1620" y="4386"/>
                  </a:lnTo>
                  <a:lnTo>
                    <a:pt x="3221" y="3496"/>
                  </a:lnTo>
                  <a:lnTo>
                    <a:pt x="32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5405685" y="3282020"/>
              <a:ext cx="65560" cy="89244"/>
            </a:xfrm>
            <a:custGeom>
              <a:rect b="b" l="l" r="r" t="t"/>
              <a:pathLst>
                <a:path extrusionOk="0" h="4386" w="3222">
                  <a:moveTo>
                    <a:pt x="1" y="0"/>
                  </a:moveTo>
                  <a:lnTo>
                    <a:pt x="1" y="3496"/>
                  </a:lnTo>
                  <a:lnTo>
                    <a:pt x="1602" y="4365"/>
                  </a:lnTo>
                  <a:lnTo>
                    <a:pt x="1602" y="4385"/>
                  </a:lnTo>
                  <a:lnTo>
                    <a:pt x="1602" y="4365"/>
                  </a:lnTo>
                  <a:lnTo>
                    <a:pt x="1620" y="4385"/>
                  </a:lnTo>
                  <a:lnTo>
                    <a:pt x="1620" y="4365"/>
                  </a:lnTo>
                  <a:lnTo>
                    <a:pt x="3221" y="3496"/>
                  </a:lnTo>
                  <a:lnTo>
                    <a:pt x="3221" y="0"/>
                  </a:lnTo>
                  <a:lnTo>
                    <a:pt x="1602" y="8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5405685" y="3152609"/>
              <a:ext cx="65560" cy="89244"/>
            </a:xfrm>
            <a:custGeom>
              <a:rect b="b" l="l" r="r" t="t"/>
              <a:pathLst>
                <a:path extrusionOk="0" h="4386" w="3222">
                  <a:moveTo>
                    <a:pt x="1" y="0"/>
                  </a:moveTo>
                  <a:lnTo>
                    <a:pt x="1" y="3496"/>
                  </a:lnTo>
                  <a:lnTo>
                    <a:pt x="1602" y="4365"/>
                  </a:lnTo>
                  <a:lnTo>
                    <a:pt x="1602" y="4385"/>
                  </a:lnTo>
                  <a:lnTo>
                    <a:pt x="1602" y="4385"/>
                  </a:lnTo>
                  <a:lnTo>
                    <a:pt x="1620" y="4385"/>
                  </a:lnTo>
                  <a:lnTo>
                    <a:pt x="1620" y="4365"/>
                  </a:lnTo>
                  <a:lnTo>
                    <a:pt x="3221" y="3496"/>
                  </a:lnTo>
                  <a:lnTo>
                    <a:pt x="3221" y="0"/>
                  </a:lnTo>
                  <a:lnTo>
                    <a:pt x="1602" y="8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5405685" y="3023199"/>
              <a:ext cx="65560" cy="89244"/>
            </a:xfrm>
            <a:custGeom>
              <a:rect b="b" l="l" r="r" t="t"/>
              <a:pathLst>
                <a:path extrusionOk="0" h="4386" w="3222">
                  <a:moveTo>
                    <a:pt x="1" y="0"/>
                  </a:moveTo>
                  <a:lnTo>
                    <a:pt x="1" y="3516"/>
                  </a:lnTo>
                  <a:lnTo>
                    <a:pt x="1602" y="4385"/>
                  </a:lnTo>
                  <a:lnTo>
                    <a:pt x="1602" y="4385"/>
                  </a:lnTo>
                  <a:lnTo>
                    <a:pt x="1602" y="4385"/>
                  </a:lnTo>
                  <a:lnTo>
                    <a:pt x="1620" y="4385"/>
                  </a:lnTo>
                  <a:lnTo>
                    <a:pt x="1620" y="4385"/>
                  </a:lnTo>
                  <a:lnTo>
                    <a:pt x="3221" y="3516"/>
                  </a:lnTo>
                  <a:lnTo>
                    <a:pt x="3221" y="0"/>
                  </a:lnTo>
                  <a:lnTo>
                    <a:pt x="1602" y="8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5405685" y="2894156"/>
              <a:ext cx="65560" cy="89244"/>
            </a:xfrm>
            <a:custGeom>
              <a:rect b="b" l="l" r="r" t="t"/>
              <a:pathLst>
                <a:path extrusionOk="0" h="4386" w="3222">
                  <a:moveTo>
                    <a:pt x="1" y="1"/>
                  </a:moveTo>
                  <a:lnTo>
                    <a:pt x="1" y="3498"/>
                  </a:lnTo>
                  <a:lnTo>
                    <a:pt x="1602" y="4367"/>
                  </a:lnTo>
                  <a:lnTo>
                    <a:pt x="1602" y="4386"/>
                  </a:lnTo>
                  <a:lnTo>
                    <a:pt x="1602" y="4386"/>
                  </a:lnTo>
                  <a:lnTo>
                    <a:pt x="1620" y="4386"/>
                  </a:lnTo>
                  <a:lnTo>
                    <a:pt x="1620" y="4367"/>
                  </a:lnTo>
                  <a:lnTo>
                    <a:pt x="3221" y="3498"/>
                  </a:lnTo>
                  <a:lnTo>
                    <a:pt x="3221" y="1"/>
                  </a:lnTo>
                  <a:lnTo>
                    <a:pt x="1602" y="8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405685" y="2764745"/>
              <a:ext cx="65560" cy="89244"/>
            </a:xfrm>
            <a:custGeom>
              <a:rect b="b" l="l" r="r" t="t"/>
              <a:pathLst>
                <a:path extrusionOk="0" h="4386" w="3222">
                  <a:moveTo>
                    <a:pt x="1" y="1"/>
                  </a:moveTo>
                  <a:lnTo>
                    <a:pt x="1" y="3498"/>
                  </a:lnTo>
                  <a:lnTo>
                    <a:pt x="1602" y="4386"/>
                  </a:lnTo>
                  <a:lnTo>
                    <a:pt x="1602" y="4386"/>
                  </a:lnTo>
                  <a:lnTo>
                    <a:pt x="1602" y="4386"/>
                  </a:lnTo>
                  <a:lnTo>
                    <a:pt x="1620" y="4386"/>
                  </a:lnTo>
                  <a:lnTo>
                    <a:pt x="1620" y="4386"/>
                  </a:lnTo>
                  <a:lnTo>
                    <a:pt x="3221" y="3498"/>
                  </a:lnTo>
                  <a:lnTo>
                    <a:pt x="3221" y="1"/>
                  </a:lnTo>
                  <a:lnTo>
                    <a:pt x="1602" y="8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405685" y="2635742"/>
              <a:ext cx="65560" cy="89244"/>
            </a:xfrm>
            <a:custGeom>
              <a:rect b="b" l="l" r="r" t="t"/>
              <a:pathLst>
                <a:path extrusionOk="0" h="4386" w="3222">
                  <a:moveTo>
                    <a:pt x="1" y="1"/>
                  </a:moveTo>
                  <a:lnTo>
                    <a:pt x="1" y="3496"/>
                  </a:lnTo>
                  <a:lnTo>
                    <a:pt x="1602" y="4365"/>
                  </a:lnTo>
                  <a:lnTo>
                    <a:pt x="1602" y="4386"/>
                  </a:lnTo>
                  <a:lnTo>
                    <a:pt x="1602" y="4365"/>
                  </a:lnTo>
                  <a:lnTo>
                    <a:pt x="1620" y="4386"/>
                  </a:lnTo>
                  <a:lnTo>
                    <a:pt x="1620" y="4365"/>
                  </a:lnTo>
                  <a:lnTo>
                    <a:pt x="3221" y="3496"/>
                  </a:lnTo>
                  <a:lnTo>
                    <a:pt x="3221" y="1"/>
                  </a:lnTo>
                  <a:lnTo>
                    <a:pt x="1602" y="8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349424" y="2475384"/>
              <a:ext cx="30989" cy="88430"/>
            </a:xfrm>
            <a:custGeom>
              <a:rect b="b" l="l" r="r" t="t"/>
              <a:pathLst>
                <a:path extrusionOk="0" h="4346" w="1523">
                  <a:moveTo>
                    <a:pt x="1" y="0"/>
                  </a:moveTo>
                  <a:lnTo>
                    <a:pt x="1522" y="830"/>
                  </a:lnTo>
                  <a:lnTo>
                    <a:pt x="1522" y="4346"/>
                  </a:lnTo>
                  <a:lnTo>
                    <a:pt x="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292776" y="2444435"/>
              <a:ext cx="31355" cy="88023"/>
            </a:xfrm>
            <a:custGeom>
              <a:rect b="b" l="l" r="r" t="t"/>
              <a:pathLst>
                <a:path extrusionOk="0" h="4326" w="1541">
                  <a:moveTo>
                    <a:pt x="0" y="1"/>
                  </a:moveTo>
                  <a:lnTo>
                    <a:pt x="1541" y="831"/>
                  </a:lnTo>
                  <a:lnTo>
                    <a:pt x="1541" y="4326"/>
                  </a:lnTo>
                  <a:lnTo>
                    <a:pt x="0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5236495" y="2413487"/>
              <a:ext cx="30969" cy="88044"/>
            </a:xfrm>
            <a:custGeom>
              <a:rect b="b" l="l" r="r" t="t"/>
              <a:pathLst>
                <a:path extrusionOk="0" h="4327" w="1522">
                  <a:moveTo>
                    <a:pt x="1" y="0"/>
                  </a:moveTo>
                  <a:lnTo>
                    <a:pt x="1521" y="830"/>
                  </a:lnTo>
                  <a:lnTo>
                    <a:pt x="1521" y="4327"/>
                  </a:lnTo>
                  <a:lnTo>
                    <a:pt x="1" y="34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5179441" y="2161076"/>
              <a:ext cx="518047" cy="284987"/>
            </a:xfrm>
            <a:custGeom>
              <a:rect b="b" l="l" r="r" t="t"/>
              <a:pathLst>
                <a:path extrusionOk="0" h="14006" w="25460">
                  <a:moveTo>
                    <a:pt x="25460" y="7033"/>
                  </a:moveTo>
                  <a:lnTo>
                    <a:pt x="12700" y="1"/>
                  </a:lnTo>
                  <a:lnTo>
                    <a:pt x="0" y="6993"/>
                  </a:lnTo>
                  <a:lnTo>
                    <a:pt x="12760" y="1400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5732466" y="3230581"/>
              <a:ext cx="41814" cy="106499"/>
            </a:xfrm>
            <a:custGeom>
              <a:rect b="b" l="l" r="r" t="t"/>
              <a:pathLst>
                <a:path extrusionOk="0" h="5234" w="2055">
                  <a:moveTo>
                    <a:pt x="2054" y="0"/>
                  </a:moveTo>
                  <a:lnTo>
                    <a:pt x="0" y="1125"/>
                  </a:lnTo>
                  <a:lnTo>
                    <a:pt x="0" y="5234"/>
                  </a:lnTo>
                  <a:lnTo>
                    <a:pt x="2054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5789113" y="3199612"/>
              <a:ext cx="41814" cy="106540"/>
            </a:xfrm>
            <a:custGeom>
              <a:rect b="b" l="l" r="r" t="t"/>
              <a:pathLst>
                <a:path extrusionOk="0" h="5236" w="2055">
                  <a:moveTo>
                    <a:pt x="2055" y="0"/>
                  </a:moveTo>
                  <a:lnTo>
                    <a:pt x="0" y="1127"/>
                  </a:lnTo>
                  <a:lnTo>
                    <a:pt x="0" y="5236"/>
                  </a:lnTo>
                  <a:lnTo>
                    <a:pt x="2055" y="4109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5676184" y="3279985"/>
              <a:ext cx="30949" cy="88451"/>
            </a:xfrm>
            <a:custGeom>
              <a:rect b="b" l="l" r="r" t="t"/>
              <a:pathLst>
                <a:path extrusionOk="0" h="4347" w="1521">
                  <a:moveTo>
                    <a:pt x="1521" y="1"/>
                  </a:moveTo>
                  <a:lnTo>
                    <a:pt x="1" y="830"/>
                  </a:lnTo>
                  <a:lnTo>
                    <a:pt x="1" y="4346"/>
                  </a:lnTo>
                  <a:lnTo>
                    <a:pt x="1521" y="34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5732466" y="3249057"/>
              <a:ext cx="31355" cy="88023"/>
            </a:xfrm>
            <a:custGeom>
              <a:rect b="b" l="l" r="r" t="t"/>
              <a:pathLst>
                <a:path extrusionOk="0" h="4326" w="1541">
                  <a:moveTo>
                    <a:pt x="1541" y="1"/>
                  </a:moveTo>
                  <a:lnTo>
                    <a:pt x="0" y="830"/>
                  </a:lnTo>
                  <a:lnTo>
                    <a:pt x="0" y="4326"/>
                  </a:lnTo>
                  <a:lnTo>
                    <a:pt x="1541" y="3496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5789113" y="3217721"/>
              <a:ext cx="30989" cy="88430"/>
            </a:xfrm>
            <a:custGeom>
              <a:rect b="b" l="l" r="r" t="t"/>
              <a:pathLst>
                <a:path extrusionOk="0" h="4346" w="1523">
                  <a:moveTo>
                    <a:pt x="1522" y="0"/>
                  </a:moveTo>
                  <a:lnTo>
                    <a:pt x="0" y="849"/>
                  </a:lnTo>
                  <a:lnTo>
                    <a:pt x="0" y="4346"/>
                  </a:lnTo>
                  <a:lnTo>
                    <a:pt x="1522" y="3516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5676184" y="3150575"/>
              <a:ext cx="30949" cy="88451"/>
            </a:xfrm>
            <a:custGeom>
              <a:rect b="b" l="l" r="r" t="t"/>
              <a:pathLst>
                <a:path extrusionOk="0" h="4347" w="1521">
                  <a:moveTo>
                    <a:pt x="1521" y="1"/>
                  </a:moveTo>
                  <a:lnTo>
                    <a:pt x="1" y="851"/>
                  </a:lnTo>
                  <a:lnTo>
                    <a:pt x="1" y="4346"/>
                  </a:lnTo>
                  <a:lnTo>
                    <a:pt x="1521" y="35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5732466" y="3119647"/>
              <a:ext cx="31355" cy="88451"/>
            </a:xfrm>
            <a:custGeom>
              <a:rect b="b" l="l" r="r" t="t"/>
              <a:pathLst>
                <a:path extrusionOk="0" h="4347" w="1541">
                  <a:moveTo>
                    <a:pt x="1541" y="1"/>
                  </a:moveTo>
                  <a:lnTo>
                    <a:pt x="0" y="849"/>
                  </a:lnTo>
                  <a:lnTo>
                    <a:pt x="0" y="4346"/>
                  </a:lnTo>
                  <a:lnTo>
                    <a:pt x="1541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5789113" y="3088678"/>
              <a:ext cx="30989" cy="88451"/>
            </a:xfrm>
            <a:custGeom>
              <a:rect b="b" l="l" r="r" t="t"/>
              <a:pathLst>
                <a:path extrusionOk="0" h="4347" w="1523">
                  <a:moveTo>
                    <a:pt x="1522" y="1"/>
                  </a:moveTo>
                  <a:lnTo>
                    <a:pt x="0" y="830"/>
                  </a:lnTo>
                  <a:lnTo>
                    <a:pt x="0" y="4346"/>
                  </a:lnTo>
                  <a:lnTo>
                    <a:pt x="1522" y="34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5676184" y="3021592"/>
              <a:ext cx="30949" cy="88003"/>
            </a:xfrm>
            <a:custGeom>
              <a:rect b="b" l="l" r="r" t="t"/>
              <a:pathLst>
                <a:path extrusionOk="0" h="4325" w="1521">
                  <a:moveTo>
                    <a:pt x="1521" y="0"/>
                  </a:moveTo>
                  <a:lnTo>
                    <a:pt x="1" y="830"/>
                  </a:lnTo>
                  <a:lnTo>
                    <a:pt x="1" y="4325"/>
                  </a:lnTo>
                  <a:lnTo>
                    <a:pt x="1521" y="34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5732466" y="2990236"/>
              <a:ext cx="31355" cy="88430"/>
            </a:xfrm>
            <a:custGeom>
              <a:rect b="b" l="l" r="r" t="t"/>
              <a:pathLst>
                <a:path extrusionOk="0" h="4346" w="1541">
                  <a:moveTo>
                    <a:pt x="1541" y="0"/>
                  </a:moveTo>
                  <a:lnTo>
                    <a:pt x="0" y="849"/>
                  </a:lnTo>
                  <a:lnTo>
                    <a:pt x="0" y="4346"/>
                  </a:lnTo>
                  <a:lnTo>
                    <a:pt x="1541" y="3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5789113" y="2959268"/>
              <a:ext cx="30989" cy="88451"/>
            </a:xfrm>
            <a:custGeom>
              <a:rect b="b" l="l" r="r" t="t"/>
              <a:pathLst>
                <a:path extrusionOk="0" h="4347" w="1523">
                  <a:moveTo>
                    <a:pt x="1522" y="1"/>
                  </a:moveTo>
                  <a:lnTo>
                    <a:pt x="0" y="851"/>
                  </a:lnTo>
                  <a:lnTo>
                    <a:pt x="0" y="4346"/>
                  </a:lnTo>
                  <a:lnTo>
                    <a:pt x="1522" y="34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5675391" y="2898978"/>
              <a:ext cx="31355" cy="88451"/>
            </a:xfrm>
            <a:custGeom>
              <a:rect b="b" l="l" r="r" t="t"/>
              <a:pathLst>
                <a:path extrusionOk="0" h="4347" w="1541">
                  <a:moveTo>
                    <a:pt x="1541" y="1"/>
                  </a:moveTo>
                  <a:lnTo>
                    <a:pt x="0" y="830"/>
                  </a:lnTo>
                  <a:lnTo>
                    <a:pt x="0" y="4346"/>
                  </a:lnTo>
                  <a:lnTo>
                    <a:pt x="1541" y="34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5732038" y="2868050"/>
              <a:ext cx="30989" cy="88023"/>
            </a:xfrm>
            <a:custGeom>
              <a:rect b="b" l="l" r="r" t="t"/>
              <a:pathLst>
                <a:path extrusionOk="0" h="4326" w="1523">
                  <a:moveTo>
                    <a:pt x="1522" y="1"/>
                  </a:moveTo>
                  <a:lnTo>
                    <a:pt x="1" y="830"/>
                  </a:lnTo>
                  <a:lnTo>
                    <a:pt x="1" y="4326"/>
                  </a:lnTo>
                  <a:lnTo>
                    <a:pt x="1522" y="34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5788299" y="2836715"/>
              <a:ext cx="30989" cy="88430"/>
            </a:xfrm>
            <a:custGeom>
              <a:rect b="b" l="l" r="r" t="t"/>
              <a:pathLst>
                <a:path extrusionOk="0" h="4346" w="1523">
                  <a:moveTo>
                    <a:pt x="1523" y="0"/>
                  </a:moveTo>
                  <a:lnTo>
                    <a:pt x="1" y="849"/>
                  </a:lnTo>
                  <a:lnTo>
                    <a:pt x="1" y="4346"/>
                  </a:lnTo>
                  <a:lnTo>
                    <a:pt x="1523" y="35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5033142" y="3049712"/>
              <a:ext cx="405139" cy="715011"/>
            </a:xfrm>
            <a:custGeom>
              <a:rect b="b" l="l" r="r" t="t"/>
              <a:pathLst>
                <a:path extrusionOk="0" h="35140" w="19911">
                  <a:moveTo>
                    <a:pt x="19911" y="1"/>
                  </a:moveTo>
                  <a:lnTo>
                    <a:pt x="0" y="10943"/>
                  </a:lnTo>
                  <a:lnTo>
                    <a:pt x="0" y="35139"/>
                  </a:lnTo>
                  <a:lnTo>
                    <a:pt x="19911" y="241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4763864" y="2901806"/>
              <a:ext cx="674418" cy="370976"/>
            </a:xfrm>
            <a:custGeom>
              <a:rect b="b" l="l" r="r" t="t"/>
              <a:pathLst>
                <a:path extrusionOk="0" h="18232" w="33145">
                  <a:moveTo>
                    <a:pt x="33145" y="7289"/>
                  </a:moveTo>
                  <a:lnTo>
                    <a:pt x="19911" y="1"/>
                  </a:lnTo>
                  <a:lnTo>
                    <a:pt x="0" y="10944"/>
                  </a:lnTo>
                  <a:lnTo>
                    <a:pt x="13234" y="182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4830970" y="2938798"/>
              <a:ext cx="540185" cy="297012"/>
            </a:xfrm>
            <a:custGeom>
              <a:rect b="b" l="l" r="r" t="t"/>
              <a:pathLst>
                <a:path extrusionOk="0" h="14597" w="26548">
                  <a:moveTo>
                    <a:pt x="26547" y="5471"/>
                  </a:moveTo>
                  <a:lnTo>
                    <a:pt x="9936" y="14596"/>
                  </a:lnTo>
                  <a:lnTo>
                    <a:pt x="0" y="9126"/>
                  </a:lnTo>
                  <a:lnTo>
                    <a:pt x="166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4855875" y="2966125"/>
              <a:ext cx="490354" cy="269686"/>
            </a:xfrm>
            <a:custGeom>
              <a:rect b="b" l="l" r="r" t="t"/>
              <a:pathLst>
                <a:path extrusionOk="0" h="13254" w="24099">
                  <a:moveTo>
                    <a:pt x="24098" y="4799"/>
                  </a:moveTo>
                  <a:lnTo>
                    <a:pt x="8712" y="13253"/>
                  </a:lnTo>
                  <a:lnTo>
                    <a:pt x="1" y="8454"/>
                  </a:lnTo>
                  <a:lnTo>
                    <a:pt x="153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4763864" y="3124469"/>
              <a:ext cx="269299" cy="640254"/>
            </a:xfrm>
            <a:custGeom>
              <a:rect b="b" l="l" r="r" t="t"/>
              <a:pathLst>
                <a:path extrusionOk="0" h="31466" w="13235">
                  <a:moveTo>
                    <a:pt x="0" y="1"/>
                  </a:moveTo>
                  <a:lnTo>
                    <a:pt x="13234" y="7269"/>
                  </a:lnTo>
                  <a:lnTo>
                    <a:pt x="13234" y="31465"/>
                  </a:lnTo>
                  <a:lnTo>
                    <a:pt x="0" y="2419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5076137" y="3611588"/>
              <a:ext cx="26960" cy="73963"/>
            </a:xfrm>
            <a:custGeom>
              <a:rect b="b" l="l" r="r" t="t"/>
              <a:pathLst>
                <a:path extrusionOk="0" h="3635" w="1325">
                  <a:moveTo>
                    <a:pt x="1324" y="0"/>
                  </a:moveTo>
                  <a:lnTo>
                    <a:pt x="0" y="730"/>
                  </a:lnTo>
                  <a:lnTo>
                    <a:pt x="0" y="3635"/>
                  </a:lnTo>
                  <a:lnTo>
                    <a:pt x="1324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5124360" y="3585441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1264" y="1"/>
                  </a:moveTo>
                  <a:lnTo>
                    <a:pt x="0" y="712"/>
                  </a:lnTo>
                  <a:lnTo>
                    <a:pt x="0" y="3616"/>
                  </a:lnTo>
                  <a:lnTo>
                    <a:pt x="1264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5171404" y="3559722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1264" y="0"/>
                  </a:moveTo>
                  <a:lnTo>
                    <a:pt x="0" y="711"/>
                  </a:lnTo>
                  <a:lnTo>
                    <a:pt x="0" y="3616"/>
                  </a:lnTo>
                  <a:lnTo>
                    <a:pt x="1264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5218020" y="3534003"/>
              <a:ext cx="26126" cy="73577"/>
            </a:xfrm>
            <a:custGeom>
              <a:rect b="b" l="l" r="r" t="t"/>
              <a:pathLst>
                <a:path extrusionOk="0" h="3616" w="1284">
                  <a:moveTo>
                    <a:pt x="1283" y="0"/>
                  </a:moveTo>
                  <a:lnTo>
                    <a:pt x="0" y="692"/>
                  </a:lnTo>
                  <a:lnTo>
                    <a:pt x="0" y="3616"/>
                  </a:lnTo>
                  <a:lnTo>
                    <a:pt x="1283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5265022" y="3508284"/>
              <a:ext cx="26167" cy="73170"/>
            </a:xfrm>
            <a:custGeom>
              <a:rect b="b" l="l" r="r" t="t"/>
              <a:pathLst>
                <a:path extrusionOk="0" h="3596" w="1286">
                  <a:moveTo>
                    <a:pt x="1285" y="0"/>
                  </a:moveTo>
                  <a:lnTo>
                    <a:pt x="1" y="692"/>
                  </a:lnTo>
                  <a:lnTo>
                    <a:pt x="1" y="3595"/>
                  </a:lnTo>
                  <a:lnTo>
                    <a:pt x="1285" y="2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5312066" y="3482565"/>
              <a:ext cx="25740" cy="73149"/>
            </a:xfrm>
            <a:custGeom>
              <a:rect b="b" l="l" r="r" t="t"/>
              <a:pathLst>
                <a:path extrusionOk="0" h="3595" w="1265">
                  <a:moveTo>
                    <a:pt x="1264" y="0"/>
                  </a:moveTo>
                  <a:lnTo>
                    <a:pt x="0" y="692"/>
                  </a:lnTo>
                  <a:lnTo>
                    <a:pt x="0" y="3595"/>
                  </a:lnTo>
                  <a:lnTo>
                    <a:pt x="1264" y="2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5359069" y="3455645"/>
              <a:ext cx="27347" cy="74350"/>
            </a:xfrm>
            <a:custGeom>
              <a:rect b="b" l="l" r="r" t="t"/>
              <a:pathLst>
                <a:path extrusionOk="0" h="3654" w="1344">
                  <a:moveTo>
                    <a:pt x="1" y="751"/>
                  </a:moveTo>
                  <a:lnTo>
                    <a:pt x="1" y="3654"/>
                  </a:lnTo>
                  <a:lnTo>
                    <a:pt x="1344" y="29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5076137" y="3503868"/>
              <a:ext cx="26960" cy="74370"/>
            </a:xfrm>
            <a:custGeom>
              <a:rect b="b" l="l" r="r" t="t"/>
              <a:pathLst>
                <a:path extrusionOk="0" h="3655" w="1325">
                  <a:moveTo>
                    <a:pt x="1324" y="1"/>
                  </a:moveTo>
                  <a:lnTo>
                    <a:pt x="0" y="751"/>
                  </a:lnTo>
                  <a:lnTo>
                    <a:pt x="0" y="3654"/>
                  </a:lnTo>
                  <a:lnTo>
                    <a:pt x="1324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5124360" y="3478149"/>
              <a:ext cx="25740" cy="73556"/>
            </a:xfrm>
            <a:custGeom>
              <a:rect b="b" l="l" r="r" t="t"/>
              <a:pathLst>
                <a:path extrusionOk="0" h="3615" w="1265">
                  <a:moveTo>
                    <a:pt x="1264" y="1"/>
                  </a:moveTo>
                  <a:lnTo>
                    <a:pt x="0" y="691"/>
                  </a:lnTo>
                  <a:lnTo>
                    <a:pt x="0" y="3614"/>
                  </a:lnTo>
                  <a:lnTo>
                    <a:pt x="1264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5171404" y="3452430"/>
              <a:ext cx="25740" cy="73170"/>
            </a:xfrm>
            <a:custGeom>
              <a:rect b="b" l="l" r="r" t="t"/>
              <a:pathLst>
                <a:path extrusionOk="0" h="3596" w="1265">
                  <a:moveTo>
                    <a:pt x="1264" y="0"/>
                  </a:moveTo>
                  <a:lnTo>
                    <a:pt x="0" y="691"/>
                  </a:lnTo>
                  <a:lnTo>
                    <a:pt x="0" y="3595"/>
                  </a:lnTo>
                  <a:lnTo>
                    <a:pt x="1264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5218020" y="3426711"/>
              <a:ext cx="26126" cy="73170"/>
            </a:xfrm>
            <a:custGeom>
              <a:rect b="b" l="l" r="r" t="t"/>
              <a:pathLst>
                <a:path extrusionOk="0" h="3596" w="1284">
                  <a:moveTo>
                    <a:pt x="1283" y="0"/>
                  </a:moveTo>
                  <a:lnTo>
                    <a:pt x="0" y="691"/>
                  </a:lnTo>
                  <a:lnTo>
                    <a:pt x="0" y="3595"/>
                  </a:lnTo>
                  <a:lnTo>
                    <a:pt x="1283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5265022" y="3400564"/>
              <a:ext cx="26167" cy="73577"/>
            </a:xfrm>
            <a:custGeom>
              <a:rect b="b" l="l" r="r" t="t"/>
              <a:pathLst>
                <a:path extrusionOk="0" h="3616" w="1286">
                  <a:moveTo>
                    <a:pt x="1285" y="1"/>
                  </a:moveTo>
                  <a:lnTo>
                    <a:pt x="1" y="712"/>
                  </a:lnTo>
                  <a:lnTo>
                    <a:pt x="1" y="3616"/>
                  </a:lnTo>
                  <a:lnTo>
                    <a:pt x="1285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5312066" y="3374845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1264" y="0"/>
                  </a:moveTo>
                  <a:lnTo>
                    <a:pt x="0" y="693"/>
                  </a:lnTo>
                  <a:lnTo>
                    <a:pt x="0" y="3616"/>
                  </a:lnTo>
                  <a:lnTo>
                    <a:pt x="1264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359069" y="3348312"/>
              <a:ext cx="27347" cy="74390"/>
            </a:xfrm>
            <a:custGeom>
              <a:rect b="b" l="l" r="r" t="t"/>
              <a:pathLst>
                <a:path extrusionOk="0" h="3656" w="1344">
                  <a:moveTo>
                    <a:pt x="1" y="732"/>
                  </a:moveTo>
                  <a:lnTo>
                    <a:pt x="1" y="3656"/>
                  </a:lnTo>
                  <a:lnTo>
                    <a:pt x="1344" y="2905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5076137" y="3396556"/>
              <a:ext cx="26960" cy="73963"/>
            </a:xfrm>
            <a:custGeom>
              <a:rect b="b" l="l" r="r" t="t"/>
              <a:pathLst>
                <a:path extrusionOk="0" h="3635" w="1325">
                  <a:moveTo>
                    <a:pt x="1324" y="0"/>
                  </a:moveTo>
                  <a:lnTo>
                    <a:pt x="0" y="732"/>
                  </a:lnTo>
                  <a:lnTo>
                    <a:pt x="0" y="3634"/>
                  </a:lnTo>
                  <a:lnTo>
                    <a:pt x="1324" y="2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5124360" y="3370816"/>
              <a:ext cx="25740" cy="73170"/>
            </a:xfrm>
            <a:custGeom>
              <a:rect b="b" l="l" r="r" t="t"/>
              <a:pathLst>
                <a:path extrusionOk="0" h="3596" w="1265">
                  <a:moveTo>
                    <a:pt x="1264" y="1"/>
                  </a:moveTo>
                  <a:lnTo>
                    <a:pt x="0" y="693"/>
                  </a:lnTo>
                  <a:lnTo>
                    <a:pt x="0" y="3596"/>
                  </a:lnTo>
                  <a:lnTo>
                    <a:pt x="1264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171404" y="3344710"/>
              <a:ext cx="25740" cy="73556"/>
            </a:xfrm>
            <a:custGeom>
              <a:rect b="b" l="l" r="r" t="t"/>
              <a:pathLst>
                <a:path extrusionOk="0" h="3615" w="1265">
                  <a:moveTo>
                    <a:pt x="1264" y="1"/>
                  </a:moveTo>
                  <a:lnTo>
                    <a:pt x="0" y="712"/>
                  </a:lnTo>
                  <a:lnTo>
                    <a:pt x="0" y="3615"/>
                  </a:lnTo>
                  <a:lnTo>
                    <a:pt x="1264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5218020" y="3318991"/>
              <a:ext cx="26126" cy="73556"/>
            </a:xfrm>
            <a:custGeom>
              <a:rect b="b" l="l" r="r" t="t"/>
              <a:pathLst>
                <a:path extrusionOk="0" h="3615" w="1284">
                  <a:moveTo>
                    <a:pt x="1283" y="1"/>
                  </a:moveTo>
                  <a:lnTo>
                    <a:pt x="0" y="712"/>
                  </a:lnTo>
                  <a:lnTo>
                    <a:pt x="0" y="3615"/>
                  </a:lnTo>
                  <a:lnTo>
                    <a:pt x="1283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5265022" y="3293272"/>
              <a:ext cx="26167" cy="73556"/>
            </a:xfrm>
            <a:custGeom>
              <a:rect b="b" l="l" r="r" t="t"/>
              <a:pathLst>
                <a:path extrusionOk="0" h="3615" w="1286">
                  <a:moveTo>
                    <a:pt x="1285" y="1"/>
                  </a:moveTo>
                  <a:lnTo>
                    <a:pt x="1" y="691"/>
                  </a:lnTo>
                  <a:lnTo>
                    <a:pt x="1" y="3614"/>
                  </a:lnTo>
                  <a:lnTo>
                    <a:pt x="1285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5312066" y="3267552"/>
              <a:ext cx="25740" cy="73170"/>
            </a:xfrm>
            <a:custGeom>
              <a:rect b="b" l="l" r="r" t="t"/>
              <a:pathLst>
                <a:path extrusionOk="0" h="3596" w="1265">
                  <a:moveTo>
                    <a:pt x="1264" y="0"/>
                  </a:moveTo>
                  <a:lnTo>
                    <a:pt x="0" y="691"/>
                  </a:lnTo>
                  <a:lnTo>
                    <a:pt x="0" y="3595"/>
                  </a:lnTo>
                  <a:lnTo>
                    <a:pt x="1264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5359069" y="3241019"/>
              <a:ext cx="27347" cy="73984"/>
            </a:xfrm>
            <a:custGeom>
              <a:rect b="b" l="l" r="r" t="t"/>
              <a:pathLst>
                <a:path extrusionOk="0" h="3636" w="1344">
                  <a:moveTo>
                    <a:pt x="1" y="731"/>
                  </a:moveTo>
                  <a:lnTo>
                    <a:pt x="1" y="3635"/>
                  </a:lnTo>
                  <a:lnTo>
                    <a:pt x="1344" y="29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5076137" y="3288836"/>
              <a:ext cx="26960" cy="74390"/>
            </a:xfrm>
            <a:custGeom>
              <a:rect b="b" l="l" r="r" t="t"/>
              <a:pathLst>
                <a:path extrusionOk="0" h="3656" w="1325">
                  <a:moveTo>
                    <a:pt x="1324" y="0"/>
                  </a:moveTo>
                  <a:lnTo>
                    <a:pt x="0" y="751"/>
                  </a:lnTo>
                  <a:lnTo>
                    <a:pt x="0" y="3655"/>
                  </a:lnTo>
                  <a:lnTo>
                    <a:pt x="1324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5124360" y="3263117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1264" y="0"/>
                  </a:moveTo>
                  <a:lnTo>
                    <a:pt x="0" y="711"/>
                  </a:lnTo>
                  <a:lnTo>
                    <a:pt x="0" y="3616"/>
                  </a:lnTo>
                  <a:lnTo>
                    <a:pt x="1264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5171404" y="3237397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1264" y="0"/>
                  </a:moveTo>
                  <a:lnTo>
                    <a:pt x="0" y="692"/>
                  </a:lnTo>
                  <a:lnTo>
                    <a:pt x="0" y="3616"/>
                  </a:lnTo>
                  <a:lnTo>
                    <a:pt x="1264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5218020" y="3211678"/>
              <a:ext cx="26126" cy="73149"/>
            </a:xfrm>
            <a:custGeom>
              <a:rect b="b" l="l" r="r" t="t"/>
              <a:pathLst>
                <a:path extrusionOk="0" h="3595" w="1284">
                  <a:moveTo>
                    <a:pt x="1283" y="0"/>
                  </a:moveTo>
                  <a:lnTo>
                    <a:pt x="0" y="692"/>
                  </a:lnTo>
                  <a:lnTo>
                    <a:pt x="0" y="3595"/>
                  </a:lnTo>
                  <a:lnTo>
                    <a:pt x="1283" y="2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5265022" y="3185552"/>
              <a:ext cx="26167" cy="73556"/>
            </a:xfrm>
            <a:custGeom>
              <a:rect b="b" l="l" r="r" t="t"/>
              <a:pathLst>
                <a:path extrusionOk="0" h="3615" w="1286">
                  <a:moveTo>
                    <a:pt x="1285" y="1"/>
                  </a:moveTo>
                  <a:lnTo>
                    <a:pt x="1" y="712"/>
                  </a:lnTo>
                  <a:lnTo>
                    <a:pt x="1" y="3615"/>
                  </a:lnTo>
                  <a:lnTo>
                    <a:pt x="1285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5312066" y="3159833"/>
              <a:ext cx="25740" cy="73556"/>
            </a:xfrm>
            <a:custGeom>
              <a:rect b="b" l="l" r="r" t="t"/>
              <a:pathLst>
                <a:path extrusionOk="0" h="3615" w="1265">
                  <a:moveTo>
                    <a:pt x="1264" y="1"/>
                  </a:moveTo>
                  <a:lnTo>
                    <a:pt x="0" y="712"/>
                  </a:lnTo>
                  <a:lnTo>
                    <a:pt x="0" y="3615"/>
                  </a:lnTo>
                  <a:lnTo>
                    <a:pt x="1264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5359069" y="3133320"/>
              <a:ext cx="27347" cy="74350"/>
            </a:xfrm>
            <a:custGeom>
              <a:rect b="b" l="l" r="r" t="t"/>
              <a:pathLst>
                <a:path extrusionOk="0" h="3654" w="1344">
                  <a:moveTo>
                    <a:pt x="1" y="730"/>
                  </a:moveTo>
                  <a:lnTo>
                    <a:pt x="1" y="3654"/>
                  </a:lnTo>
                  <a:lnTo>
                    <a:pt x="1344" y="2903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4814508" y="3230581"/>
              <a:ext cx="42201" cy="437288"/>
            </a:xfrm>
            <a:custGeom>
              <a:rect b="b" l="l" r="r" t="t"/>
              <a:pathLst>
                <a:path extrusionOk="0" h="21491" w="2074">
                  <a:moveTo>
                    <a:pt x="2073" y="21491"/>
                  </a:moveTo>
                  <a:lnTo>
                    <a:pt x="0" y="20345"/>
                  </a:lnTo>
                  <a:lnTo>
                    <a:pt x="0" y="0"/>
                  </a:lnTo>
                  <a:lnTo>
                    <a:pt x="2073" y="1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4928638" y="3289243"/>
              <a:ext cx="42628" cy="441704"/>
            </a:xfrm>
            <a:custGeom>
              <a:rect b="b" l="l" r="r" t="t"/>
              <a:pathLst>
                <a:path extrusionOk="0" h="21708" w="2095">
                  <a:moveTo>
                    <a:pt x="2095" y="21708"/>
                  </a:moveTo>
                  <a:lnTo>
                    <a:pt x="1" y="20562"/>
                  </a:lnTo>
                  <a:lnTo>
                    <a:pt x="20" y="1"/>
                  </a:lnTo>
                  <a:lnTo>
                    <a:pt x="2095" y="11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6042317" y="3782792"/>
              <a:ext cx="537377" cy="312293"/>
            </a:xfrm>
            <a:custGeom>
              <a:rect b="b" l="l" r="r" t="t"/>
              <a:pathLst>
                <a:path extrusionOk="0" h="15348" w="26410">
                  <a:moveTo>
                    <a:pt x="24295" y="1146"/>
                  </a:moveTo>
                  <a:cubicBezTo>
                    <a:pt x="26094" y="2292"/>
                    <a:pt x="26410" y="3161"/>
                    <a:pt x="24079" y="4444"/>
                  </a:cubicBezTo>
                  <a:cubicBezTo>
                    <a:pt x="19299" y="7072"/>
                    <a:pt x="13590" y="10449"/>
                    <a:pt x="8810" y="13096"/>
                  </a:cubicBezTo>
                  <a:cubicBezTo>
                    <a:pt x="6262" y="14499"/>
                    <a:pt x="5294" y="15347"/>
                    <a:pt x="2707" y="13925"/>
                  </a:cubicBezTo>
                  <a:cubicBezTo>
                    <a:pt x="0" y="12445"/>
                    <a:pt x="1738" y="12010"/>
                    <a:pt x="4504" y="10488"/>
                  </a:cubicBezTo>
                  <a:cubicBezTo>
                    <a:pt x="9165" y="7920"/>
                    <a:pt x="15309" y="4307"/>
                    <a:pt x="19989" y="1739"/>
                  </a:cubicBezTo>
                  <a:cubicBezTo>
                    <a:pt x="21827" y="731"/>
                    <a:pt x="22518" y="1"/>
                    <a:pt x="24295" y="1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5348630" y="3788815"/>
              <a:ext cx="883407" cy="489154"/>
            </a:xfrm>
            <a:custGeom>
              <a:rect b="b" l="l" r="r" t="t"/>
              <a:pathLst>
                <a:path extrusionOk="0" h="24040" w="43416">
                  <a:moveTo>
                    <a:pt x="3339" y="9402"/>
                  </a:moveTo>
                  <a:cubicBezTo>
                    <a:pt x="8256" y="6697"/>
                    <a:pt x="13155" y="3990"/>
                    <a:pt x="18053" y="1304"/>
                  </a:cubicBezTo>
                  <a:cubicBezTo>
                    <a:pt x="20424" y="0"/>
                    <a:pt x="20484" y="593"/>
                    <a:pt x="22933" y="1956"/>
                  </a:cubicBezTo>
                  <a:cubicBezTo>
                    <a:pt x="33776" y="7922"/>
                    <a:pt x="34092" y="8099"/>
                    <a:pt x="38814" y="10687"/>
                  </a:cubicBezTo>
                  <a:cubicBezTo>
                    <a:pt x="42191" y="12544"/>
                    <a:pt x="43415" y="12602"/>
                    <a:pt x="40117" y="14419"/>
                  </a:cubicBezTo>
                  <a:lnTo>
                    <a:pt x="27595" y="21314"/>
                  </a:lnTo>
                  <a:cubicBezTo>
                    <a:pt x="24335" y="23110"/>
                    <a:pt x="23940" y="24039"/>
                    <a:pt x="20740" y="22262"/>
                  </a:cubicBezTo>
                  <a:cubicBezTo>
                    <a:pt x="15941" y="19634"/>
                    <a:pt x="12365" y="17659"/>
                    <a:pt x="1719" y="11793"/>
                  </a:cubicBezTo>
                  <a:cubicBezTo>
                    <a:pt x="0" y="10864"/>
                    <a:pt x="1601" y="10350"/>
                    <a:pt x="3339" y="94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5605843" y="3753064"/>
              <a:ext cx="344849" cy="189720"/>
            </a:xfrm>
            <a:custGeom>
              <a:rect b="b" l="l" r="r" t="t"/>
              <a:pathLst>
                <a:path extrusionOk="0" h="9324" w="16948">
                  <a:moveTo>
                    <a:pt x="0" y="7999"/>
                  </a:moveTo>
                  <a:lnTo>
                    <a:pt x="14538" y="0"/>
                  </a:lnTo>
                  <a:lnTo>
                    <a:pt x="16948" y="1323"/>
                  </a:lnTo>
                  <a:lnTo>
                    <a:pt x="2410" y="9323"/>
                  </a:lnTo>
                  <a:close/>
                </a:path>
              </a:pathLst>
            </a:custGeom>
            <a:solidFill>
              <a:srgbClr val="1220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6012569" y="3156618"/>
              <a:ext cx="343242" cy="413563"/>
            </a:xfrm>
            <a:custGeom>
              <a:rect b="b" l="l" r="r" t="t"/>
              <a:pathLst>
                <a:path extrusionOk="0" h="20325" w="16869">
                  <a:moveTo>
                    <a:pt x="1" y="1"/>
                  </a:moveTo>
                  <a:lnTo>
                    <a:pt x="16869" y="9264"/>
                  </a:lnTo>
                  <a:lnTo>
                    <a:pt x="16869" y="20325"/>
                  </a:lnTo>
                  <a:lnTo>
                    <a:pt x="1" y="11041"/>
                  </a:lnTo>
                  <a:close/>
                </a:path>
              </a:pathLst>
            </a:custGeom>
            <a:solidFill>
              <a:srgbClr val="FCC9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6012569" y="3031237"/>
              <a:ext cx="571154" cy="314308"/>
            </a:xfrm>
            <a:custGeom>
              <a:rect b="b" l="l" r="r" t="t"/>
              <a:pathLst>
                <a:path extrusionOk="0" h="15447" w="28070">
                  <a:moveTo>
                    <a:pt x="1" y="6163"/>
                  </a:moveTo>
                  <a:lnTo>
                    <a:pt x="11201" y="0"/>
                  </a:lnTo>
                  <a:lnTo>
                    <a:pt x="28069" y="9284"/>
                  </a:lnTo>
                  <a:lnTo>
                    <a:pt x="16850" y="154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6069257" y="3062572"/>
              <a:ext cx="457778" cy="251617"/>
            </a:xfrm>
            <a:custGeom>
              <a:rect b="b" l="l" r="r" t="t"/>
              <a:pathLst>
                <a:path extrusionOk="0" h="12366" w="22498">
                  <a:moveTo>
                    <a:pt x="0" y="4623"/>
                  </a:moveTo>
                  <a:lnTo>
                    <a:pt x="14064" y="12366"/>
                  </a:lnTo>
                  <a:lnTo>
                    <a:pt x="22497" y="7744"/>
                  </a:lnTo>
                  <a:lnTo>
                    <a:pt x="84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6090541" y="3085463"/>
              <a:ext cx="415211" cy="228726"/>
            </a:xfrm>
            <a:custGeom>
              <a:rect b="b" l="l" r="r" t="t"/>
              <a:pathLst>
                <a:path extrusionOk="0" h="11241" w="20406">
                  <a:moveTo>
                    <a:pt x="0" y="4070"/>
                  </a:moveTo>
                  <a:lnTo>
                    <a:pt x="13018" y="11241"/>
                  </a:lnTo>
                  <a:lnTo>
                    <a:pt x="20405" y="7172"/>
                  </a:lnTo>
                  <a:lnTo>
                    <a:pt x="7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6355404" y="3220122"/>
              <a:ext cx="228319" cy="350058"/>
            </a:xfrm>
            <a:custGeom>
              <a:rect b="b" l="l" r="r" t="t"/>
              <a:pathLst>
                <a:path extrusionOk="0" h="17204" w="11221">
                  <a:moveTo>
                    <a:pt x="11220" y="1"/>
                  </a:moveTo>
                  <a:lnTo>
                    <a:pt x="1" y="6163"/>
                  </a:lnTo>
                  <a:lnTo>
                    <a:pt x="1" y="17204"/>
                  </a:lnTo>
                  <a:lnTo>
                    <a:pt x="11220" y="110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6288705" y="3437535"/>
              <a:ext cx="30562" cy="75591"/>
            </a:xfrm>
            <a:custGeom>
              <a:rect b="b" l="l" r="r" t="t"/>
              <a:pathLst>
                <a:path extrusionOk="0" h="3715" w="1502">
                  <a:moveTo>
                    <a:pt x="0" y="1"/>
                  </a:moveTo>
                  <a:lnTo>
                    <a:pt x="1501" y="811"/>
                  </a:lnTo>
                  <a:lnTo>
                    <a:pt x="1501" y="3714"/>
                  </a:lnTo>
                  <a:lnTo>
                    <a:pt x="0" y="2885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6248885" y="3415458"/>
              <a:ext cx="29382" cy="75164"/>
            </a:xfrm>
            <a:custGeom>
              <a:rect b="b" l="l" r="r" t="t"/>
              <a:pathLst>
                <a:path extrusionOk="0" h="3694" w="1444">
                  <a:moveTo>
                    <a:pt x="1" y="0"/>
                  </a:moveTo>
                  <a:lnTo>
                    <a:pt x="1443" y="809"/>
                  </a:lnTo>
                  <a:lnTo>
                    <a:pt x="1443" y="3693"/>
                  </a:lnTo>
                  <a:lnTo>
                    <a:pt x="1" y="2903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6209126" y="3393748"/>
              <a:ext cx="29341" cy="75164"/>
            </a:xfrm>
            <a:custGeom>
              <a:rect b="b" l="l" r="r" t="t"/>
              <a:pathLst>
                <a:path extrusionOk="0" h="3694" w="1442">
                  <a:moveTo>
                    <a:pt x="0" y="1"/>
                  </a:moveTo>
                  <a:lnTo>
                    <a:pt x="1441" y="791"/>
                  </a:lnTo>
                  <a:lnTo>
                    <a:pt x="1441" y="3693"/>
                  </a:lnTo>
                  <a:lnTo>
                    <a:pt x="0" y="2884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6169306" y="3371630"/>
              <a:ext cx="29768" cy="75184"/>
            </a:xfrm>
            <a:custGeom>
              <a:rect b="b" l="l" r="r" t="t"/>
              <a:pathLst>
                <a:path extrusionOk="0" h="3695" w="1463">
                  <a:moveTo>
                    <a:pt x="1" y="0"/>
                  </a:moveTo>
                  <a:lnTo>
                    <a:pt x="1463" y="811"/>
                  </a:lnTo>
                  <a:lnTo>
                    <a:pt x="1463" y="3695"/>
                  </a:lnTo>
                  <a:lnTo>
                    <a:pt x="1" y="2905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6129547" y="3349919"/>
              <a:ext cx="29748" cy="75204"/>
            </a:xfrm>
            <a:custGeom>
              <a:rect b="b" l="l" r="r" t="t"/>
              <a:pathLst>
                <a:path extrusionOk="0" h="3696" w="1462">
                  <a:moveTo>
                    <a:pt x="0" y="1"/>
                  </a:moveTo>
                  <a:lnTo>
                    <a:pt x="1462" y="791"/>
                  </a:lnTo>
                  <a:lnTo>
                    <a:pt x="1462" y="3695"/>
                  </a:lnTo>
                  <a:lnTo>
                    <a:pt x="0" y="2905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6089727" y="3328229"/>
              <a:ext cx="29768" cy="74777"/>
            </a:xfrm>
            <a:custGeom>
              <a:rect b="b" l="l" r="r" t="t"/>
              <a:pathLst>
                <a:path extrusionOk="0" h="3675" w="1463">
                  <a:moveTo>
                    <a:pt x="1" y="0"/>
                  </a:moveTo>
                  <a:lnTo>
                    <a:pt x="1463" y="790"/>
                  </a:lnTo>
                  <a:lnTo>
                    <a:pt x="1463" y="3674"/>
                  </a:lnTo>
                  <a:lnTo>
                    <a:pt x="1" y="2884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6048747" y="3305724"/>
              <a:ext cx="30969" cy="75571"/>
            </a:xfrm>
            <a:custGeom>
              <a:rect b="b" l="l" r="r" t="t"/>
              <a:pathLst>
                <a:path extrusionOk="0" h="3714" w="1522">
                  <a:moveTo>
                    <a:pt x="0" y="0"/>
                  </a:moveTo>
                  <a:lnTo>
                    <a:pt x="1522" y="830"/>
                  </a:lnTo>
                  <a:lnTo>
                    <a:pt x="1522" y="3713"/>
                  </a:lnTo>
                  <a:lnTo>
                    <a:pt x="0" y="2884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6288705" y="3346318"/>
              <a:ext cx="30562" cy="75591"/>
            </a:xfrm>
            <a:custGeom>
              <a:rect b="b" l="l" r="r" t="t"/>
              <a:pathLst>
                <a:path extrusionOk="0" h="3715" w="1502">
                  <a:moveTo>
                    <a:pt x="0" y="1"/>
                  </a:moveTo>
                  <a:lnTo>
                    <a:pt x="1501" y="830"/>
                  </a:lnTo>
                  <a:lnTo>
                    <a:pt x="1501" y="3714"/>
                  </a:lnTo>
                  <a:lnTo>
                    <a:pt x="0" y="2904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6248885" y="3324627"/>
              <a:ext cx="29382" cy="75164"/>
            </a:xfrm>
            <a:custGeom>
              <a:rect b="b" l="l" r="r" t="t"/>
              <a:pathLst>
                <a:path extrusionOk="0" h="3694" w="1444">
                  <a:moveTo>
                    <a:pt x="1" y="0"/>
                  </a:moveTo>
                  <a:lnTo>
                    <a:pt x="1443" y="790"/>
                  </a:lnTo>
                  <a:lnTo>
                    <a:pt x="1443" y="3693"/>
                  </a:lnTo>
                  <a:lnTo>
                    <a:pt x="1" y="2884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6209126" y="3302509"/>
              <a:ext cx="29341" cy="75184"/>
            </a:xfrm>
            <a:custGeom>
              <a:rect b="b" l="l" r="r" t="t"/>
              <a:pathLst>
                <a:path extrusionOk="0" h="3695" w="1442">
                  <a:moveTo>
                    <a:pt x="0" y="0"/>
                  </a:moveTo>
                  <a:lnTo>
                    <a:pt x="1441" y="811"/>
                  </a:lnTo>
                  <a:lnTo>
                    <a:pt x="1441" y="3694"/>
                  </a:lnTo>
                  <a:lnTo>
                    <a:pt x="0" y="2904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6169306" y="3280799"/>
              <a:ext cx="29768" cy="75184"/>
            </a:xfrm>
            <a:custGeom>
              <a:rect b="b" l="l" r="r" t="t"/>
              <a:pathLst>
                <a:path extrusionOk="0" h="3695" w="1463">
                  <a:moveTo>
                    <a:pt x="1" y="0"/>
                  </a:moveTo>
                  <a:lnTo>
                    <a:pt x="1463" y="790"/>
                  </a:lnTo>
                  <a:lnTo>
                    <a:pt x="1463" y="3695"/>
                  </a:lnTo>
                  <a:lnTo>
                    <a:pt x="1" y="2884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6129547" y="3258701"/>
              <a:ext cx="29748" cy="75164"/>
            </a:xfrm>
            <a:custGeom>
              <a:rect b="b" l="l" r="r" t="t"/>
              <a:pathLst>
                <a:path extrusionOk="0" h="3694" w="1462">
                  <a:moveTo>
                    <a:pt x="0" y="1"/>
                  </a:moveTo>
                  <a:lnTo>
                    <a:pt x="1462" y="810"/>
                  </a:lnTo>
                  <a:lnTo>
                    <a:pt x="1462" y="3694"/>
                  </a:lnTo>
                  <a:lnTo>
                    <a:pt x="0" y="2904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6089727" y="3237011"/>
              <a:ext cx="29768" cy="75164"/>
            </a:xfrm>
            <a:custGeom>
              <a:rect b="b" l="l" r="r" t="t"/>
              <a:pathLst>
                <a:path extrusionOk="0" h="3694" w="1463">
                  <a:moveTo>
                    <a:pt x="1" y="0"/>
                  </a:moveTo>
                  <a:lnTo>
                    <a:pt x="1463" y="790"/>
                  </a:lnTo>
                  <a:lnTo>
                    <a:pt x="1463" y="3693"/>
                  </a:lnTo>
                  <a:lnTo>
                    <a:pt x="1" y="2903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6048747" y="3214507"/>
              <a:ext cx="30969" cy="75957"/>
            </a:xfrm>
            <a:custGeom>
              <a:rect b="b" l="l" r="r" t="t"/>
              <a:pathLst>
                <a:path extrusionOk="0" h="3733" w="1522">
                  <a:moveTo>
                    <a:pt x="0" y="0"/>
                  </a:moveTo>
                  <a:lnTo>
                    <a:pt x="1522" y="830"/>
                  </a:lnTo>
                  <a:lnTo>
                    <a:pt x="1522" y="3732"/>
                  </a:lnTo>
                  <a:lnTo>
                    <a:pt x="0" y="2903"/>
                  </a:lnTo>
                  <a:close/>
                </a:path>
              </a:pathLst>
            </a:custGeom>
            <a:solidFill>
              <a:srgbClr val="5B01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6296315" y="3450395"/>
              <a:ext cx="22952" cy="62731"/>
            </a:xfrm>
            <a:custGeom>
              <a:rect b="b" l="l" r="r" t="t"/>
              <a:pathLst>
                <a:path extrusionOk="0" h="3083" w="1128">
                  <a:moveTo>
                    <a:pt x="1" y="1"/>
                  </a:moveTo>
                  <a:lnTo>
                    <a:pt x="1127" y="614"/>
                  </a:lnTo>
                  <a:lnTo>
                    <a:pt x="1127" y="3082"/>
                  </a:lnTo>
                  <a:lnTo>
                    <a:pt x="1" y="2450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6256536" y="3428318"/>
              <a:ext cx="21731" cy="62304"/>
            </a:xfrm>
            <a:custGeom>
              <a:rect b="b" l="l" r="r" t="t"/>
              <a:pathLst>
                <a:path extrusionOk="0" h="3062" w="1068">
                  <a:moveTo>
                    <a:pt x="1" y="0"/>
                  </a:moveTo>
                  <a:lnTo>
                    <a:pt x="1067" y="593"/>
                  </a:lnTo>
                  <a:lnTo>
                    <a:pt x="1067" y="3061"/>
                  </a:lnTo>
                  <a:lnTo>
                    <a:pt x="1" y="2468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6216736" y="3406607"/>
              <a:ext cx="21731" cy="62304"/>
            </a:xfrm>
            <a:custGeom>
              <a:rect b="b" l="l" r="r" t="t"/>
              <a:pathLst>
                <a:path extrusionOk="0" h="3062" w="1068">
                  <a:moveTo>
                    <a:pt x="1" y="1"/>
                  </a:moveTo>
                  <a:lnTo>
                    <a:pt x="1067" y="593"/>
                  </a:lnTo>
                  <a:lnTo>
                    <a:pt x="1067" y="3061"/>
                  </a:lnTo>
                  <a:lnTo>
                    <a:pt x="1" y="2469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6176957" y="3384917"/>
              <a:ext cx="22118" cy="61897"/>
            </a:xfrm>
            <a:custGeom>
              <a:rect b="b" l="l" r="r" t="t"/>
              <a:pathLst>
                <a:path extrusionOk="0" h="3042" w="1087">
                  <a:moveTo>
                    <a:pt x="1" y="0"/>
                  </a:moveTo>
                  <a:lnTo>
                    <a:pt x="1087" y="572"/>
                  </a:lnTo>
                  <a:lnTo>
                    <a:pt x="1087" y="3042"/>
                  </a:lnTo>
                  <a:lnTo>
                    <a:pt x="1" y="2449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6137157" y="3362779"/>
              <a:ext cx="22138" cy="62345"/>
            </a:xfrm>
            <a:custGeom>
              <a:rect b="b" l="l" r="r" t="t"/>
              <a:pathLst>
                <a:path extrusionOk="0" h="3064" w="1088">
                  <a:moveTo>
                    <a:pt x="1" y="1"/>
                  </a:moveTo>
                  <a:lnTo>
                    <a:pt x="1088" y="593"/>
                  </a:lnTo>
                  <a:lnTo>
                    <a:pt x="1088" y="3063"/>
                  </a:lnTo>
                  <a:lnTo>
                    <a:pt x="1" y="2471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6097398" y="3341088"/>
              <a:ext cx="22097" cy="61917"/>
            </a:xfrm>
            <a:custGeom>
              <a:rect b="b" l="l" r="r" t="t"/>
              <a:pathLst>
                <a:path extrusionOk="0" h="3043" w="1086">
                  <a:moveTo>
                    <a:pt x="0" y="0"/>
                  </a:moveTo>
                  <a:lnTo>
                    <a:pt x="1086" y="593"/>
                  </a:lnTo>
                  <a:lnTo>
                    <a:pt x="1086" y="3042"/>
                  </a:lnTo>
                  <a:lnTo>
                    <a:pt x="0" y="2470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6056398" y="3318584"/>
              <a:ext cx="23318" cy="62711"/>
            </a:xfrm>
            <a:custGeom>
              <a:rect b="b" l="l" r="r" t="t"/>
              <a:pathLst>
                <a:path extrusionOk="0" h="3082" w="1146">
                  <a:moveTo>
                    <a:pt x="1146" y="613"/>
                  </a:moveTo>
                  <a:lnTo>
                    <a:pt x="1146" y="3081"/>
                  </a:lnTo>
                  <a:lnTo>
                    <a:pt x="0" y="2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6296315" y="3359177"/>
              <a:ext cx="22952" cy="62731"/>
            </a:xfrm>
            <a:custGeom>
              <a:rect b="b" l="l" r="r" t="t"/>
              <a:pathLst>
                <a:path extrusionOk="0" h="3083" w="1128">
                  <a:moveTo>
                    <a:pt x="1" y="1"/>
                  </a:moveTo>
                  <a:lnTo>
                    <a:pt x="1127" y="633"/>
                  </a:lnTo>
                  <a:lnTo>
                    <a:pt x="1127" y="3082"/>
                  </a:lnTo>
                  <a:lnTo>
                    <a:pt x="1" y="2469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6256536" y="3337487"/>
              <a:ext cx="21731" cy="62304"/>
            </a:xfrm>
            <a:custGeom>
              <a:rect b="b" l="l" r="r" t="t"/>
              <a:pathLst>
                <a:path extrusionOk="0" h="3062" w="1068">
                  <a:moveTo>
                    <a:pt x="1" y="0"/>
                  </a:moveTo>
                  <a:lnTo>
                    <a:pt x="1067" y="593"/>
                  </a:lnTo>
                  <a:lnTo>
                    <a:pt x="1067" y="3061"/>
                  </a:lnTo>
                  <a:lnTo>
                    <a:pt x="1" y="2468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6216736" y="3315369"/>
              <a:ext cx="21731" cy="62324"/>
            </a:xfrm>
            <a:custGeom>
              <a:rect b="b" l="l" r="r" t="t"/>
              <a:pathLst>
                <a:path extrusionOk="0" h="3063" w="1068">
                  <a:moveTo>
                    <a:pt x="1" y="0"/>
                  </a:moveTo>
                  <a:lnTo>
                    <a:pt x="1067" y="593"/>
                  </a:lnTo>
                  <a:lnTo>
                    <a:pt x="1067" y="3062"/>
                  </a:lnTo>
                  <a:lnTo>
                    <a:pt x="1" y="2470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6176957" y="3293658"/>
              <a:ext cx="22118" cy="62324"/>
            </a:xfrm>
            <a:custGeom>
              <a:rect b="b" l="l" r="r" t="t"/>
              <a:pathLst>
                <a:path extrusionOk="0" h="3063" w="1087">
                  <a:moveTo>
                    <a:pt x="1" y="0"/>
                  </a:moveTo>
                  <a:lnTo>
                    <a:pt x="1087" y="593"/>
                  </a:lnTo>
                  <a:lnTo>
                    <a:pt x="1087" y="3063"/>
                  </a:lnTo>
                  <a:lnTo>
                    <a:pt x="1" y="2470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6137157" y="3271948"/>
              <a:ext cx="22138" cy="61917"/>
            </a:xfrm>
            <a:custGeom>
              <a:rect b="b" l="l" r="r" t="t"/>
              <a:pathLst>
                <a:path extrusionOk="0" h="3043" w="1088">
                  <a:moveTo>
                    <a:pt x="1" y="1"/>
                  </a:moveTo>
                  <a:lnTo>
                    <a:pt x="1088" y="593"/>
                  </a:lnTo>
                  <a:lnTo>
                    <a:pt x="1088" y="3043"/>
                  </a:lnTo>
                  <a:lnTo>
                    <a:pt x="1" y="2450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6097398" y="3249871"/>
              <a:ext cx="22097" cy="62304"/>
            </a:xfrm>
            <a:custGeom>
              <a:rect b="b" l="l" r="r" t="t"/>
              <a:pathLst>
                <a:path extrusionOk="0" h="3062" w="1086">
                  <a:moveTo>
                    <a:pt x="0" y="0"/>
                  </a:moveTo>
                  <a:lnTo>
                    <a:pt x="1086" y="593"/>
                  </a:lnTo>
                  <a:lnTo>
                    <a:pt x="1086" y="3061"/>
                  </a:lnTo>
                  <a:lnTo>
                    <a:pt x="0" y="2469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6056398" y="3227366"/>
              <a:ext cx="23318" cy="63098"/>
            </a:xfrm>
            <a:custGeom>
              <a:rect b="b" l="l" r="r" t="t"/>
              <a:pathLst>
                <a:path extrusionOk="0" h="3101" w="1146">
                  <a:moveTo>
                    <a:pt x="1146" y="632"/>
                  </a:moveTo>
                  <a:lnTo>
                    <a:pt x="1146" y="3100"/>
                  </a:lnTo>
                  <a:lnTo>
                    <a:pt x="0" y="2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C0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6641144" y="3325421"/>
              <a:ext cx="405139" cy="488320"/>
            </a:xfrm>
            <a:custGeom>
              <a:rect b="b" l="l" r="r" t="t"/>
              <a:pathLst>
                <a:path extrusionOk="0" h="23999" w="19911">
                  <a:moveTo>
                    <a:pt x="19911" y="1"/>
                  </a:moveTo>
                  <a:lnTo>
                    <a:pt x="1" y="10943"/>
                  </a:lnTo>
                  <a:lnTo>
                    <a:pt x="1" y="23999"/>
                  </a:lnTo>
                  <a:lnTo>
                    <a:pt x="19911" y="130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6372293" y="3177515"/>
              <a:ext cx="673991" cy="370976"/>
            </a:xfrm>
            <a:custGeom>
              <a:rect b="b" l="l" r="r" t="t"/>
              <a:pathLst>
                <a:path extrusionOk="0" h="18232" w="33124">
                  <a:moveTo>
                    <a:pt x="33124" y="7289"/>
                  </a:moveTo>
                  <a:lnTo>
                    <a:pt x="19890" y="1"/>
                  </a:lnTo>
                  <a:lnTo>
                    <a:pt x="0" y="10944"/>
                  </a:lnTo>
                  <a:lnTo>
                    <a:pt x="13214" y="182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6439012" y="3214507"/>
              <a:ext cx="540185" cy="297012"/>
            </a:xfrm>
            <a:custGeom>
              <a:rect b="b" l="l" r="r" t="t"/>
              <a:pathLst>
                <a:path extrusionOk="0" h="14597" w="26548">
                  <a:moveTo>
                    <a:pt x="26547" y="5471"/>
                  </a:moveTo>
                  <a:lnTo>
                    <a:pt x="9935" y="14596"/>
                  </a:lnTo>
                  <a:lnTo>
                    <a:pt x="0" y="9126"/>
                  </a:lnTo>
                  <a:lnTo>
                    <a:pt x="16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6463917" y="3241833"/>
              <a:ext cx="490354" cy="269686"/>
            </a:xfrm>
            <a:custGeom>
              <a:rect b="b" l="l" r="r" t="t"/>
              <a:pathLst>
                <a:path extrusionOk="0" h="13254" w="24099">
                  <a:moveTo>
                    <a:pt x="24099" y="4799"/>
                  </a:moveTo>
                  <a:lnTo>
                    <a:pt x="8711" y="13253"/>
                  </a:lnTo>
                  <a:lnTo>
                    <a:pt x="1" y="8454"/>
                  </a:lnTo>
                  <a:lnTo>
                    <a:pt x="153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6371865" y="3400177"/>
              <a:ext cx="269726" cy="413563"/>
            </a:xfrm>
            <a:custGeom>
              <a:rect b="b" l="l" r="r" t="t"/>
              <a:pathLst>
                <a:path extrusionOk="0" h="20325" w="13256">
                  <a:moveTo>
                    <a:pt x="21" y="1"/>
                  </a:moveTo>
                  <a:lnTo>
                    <a:pt x="13255" y="7288"/>
                  </a:lnTo>
                  <a:lnTo>
                    <a:pt x="13235" y="20325"/>
                  </a:lnTo>
                  <a:lnTo>
                    <a:pt x="1" y="1303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6684179" y="3672264"/>
              <a:ext cx="27347" cy="73963"/>
            </a:xfrm>
            <a:custGeom>
              <a:rect b="b" l="l" r="r" t="t"/>
              <a:pathLst>
                <a:path extrusionOk="0" h="3635" w="1344">
                  <a:moveTo>
                    <a:pt x="1343" y="0"/>
                  </a:moveTo>
                  <a:lnTo>
                    <a:pt x="0" y="732"/>
                  </a:lnTo>
                  <a:lnTo>
                    <a:pt x="0" y="3634"/>
                  </a:lnTo>
                  <a:lnTo>
                    <a:pt x="1343" y="2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6732403" y="3646525"/>
              <a:ext cx="25740" cy="73170"/>
            </a:xfrm>
            <a:custGeom>
              <a:rect b="b" l="l" r="r" t="t"/>
              <a:pathLst>
                <a:path extrusionOk="0" h="3596" w="1265">
                  <a:moveTo>
                    <a:pt x="1265" y="1"/>
                  </a:moveTo>
                  <a:lnTo>
                    <a:pt x="0" y="693"/>
                  </a:lnTo>
                  <a:lnTo>
                    <a:pt x="0" y="3596"/>
                  </a:lnTo>
                  <a:lnTo>
                    <a:pt x="1265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6779405" y="3620419"/>
              <a:ext cx="25740" cy="73556"/>
            </a:xfrm>
            <a:custGeom>
              <a:rect b="b" l="l" r="r" t="t"/>
              <a:pathLst>
                <a:path extrusionOk="0" h="3615" w="1265">
                  <a:moveTo>
                    <a:pt x="1265" y="1"/>
                  </a:moveTo>
                  <a:lnTo>
                    <a:pt x="1" y="712"/>
                  </a:lnTo>
                  <a:lnTo>
                    <a:pt x="1" y="3615"/>
                  </a:lnTo>
                  <a:lnTo>
                    <a:pt x="1265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6826449" y="3594700"/>
              <a:ext cx="25740" cy="73556"/>
            </a:xfrm>
            <a:custGeom>
              <a:rect b="b" l="l" r="r" t="t"/>
              <a:pathLst>
                <a:path extrusionOk="0" h="3615" w="1265">
                  <a:moveTo>
                    <a:pt x="1265" y="1"/>
                  </a:moveTo>
                  <a:lnTo>
                    <a:pt x="0" y="712"/>
                  </a:lnTo>
                  <a:lnTo>
                    <a:pt x="0" y="3615"/>
                  </a:lnTo>
                  <a:lnTo>
                    <a:pt x="1265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6873065" y="3568980"/>
              <a:ext cx="26126" cy="73556"/>
            </a:xfrm>
            <a:custGeom>
              <a:rect b="b" l="l" r="r" t="t"/>
              <a:pathLst>
                <a:path extrusionOk="0" h="3615" w="1284">
                  <a:moveTo>
                    <a:pt x="1284" y="1"/>
                  </a:moveTo>
                  <a:lnTo>
                    <a:pt x="1" y="691"/>
                  </a:lnTo>
                  <a:lnTo>
                    <a:pt x="1" y="3614"/>
                  </a:lnTo>
                  <a:lnTo>
                    <a:pt x="1284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6920068" y="3543261"/>
              <a:ext cx="26167" cy="73170"/>
            </a:xfrm>
            <a:custGeom>
              <a:rect b="b" l="l" r="r" t="t"/>
              <a:pathLst>
                <a:path extrusionOk="0" h="3596" w="1286">
                  <a:moveTo>
                    <a:pt x="1286" y="0"/>
                  </a:moveTo>
                  <a:lnTo>
                    <a:pt x="1" y="691"/>
                  </a:lnTo>
                  <a:lnTo>
                    <a:pt x="1" y="3595"/>
                  </a:lnTo>
                  <a:lnTo>
                    <a:pt x="1286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6967111" y="3516728"/>
              <a:ext cx="27347" cy="73984"/>
            </a:xfrm>
            <a:custGeom>
              <a:rect b="b" l="l" r="r" t="t"/>
              <a:pathLst>
                <a:path extrusionOk="0" h="3636" w="1344">
                  <a:moveTo>
                    <a:pt x="1" y="731"/>
                  </a:moveTo>
                  <a:lnTo>
                    <a:pt x="1" y="3635"/>
                  </a:lnTo>
                  <a:lnTo>
                    <a:pt x="1344" y="2904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6684179" y="3564545"/>
              <a:ext cx="27347" cy="74390"/>
            </a:xfrm>
            <a:custGeom>
              <a:rect b="b" l="l" r="r" t="t"/>
              <a:pathLst>
                <a:path extrusionOk="0" h="3656" w="1344">
                  <a:moveTo>
                    <a:pt x="1343" y="0"/>
                  </a:moveTo>
                  <a:lnTo>
                    <a:pt x="0" y="751"/>
                  </a:lnTo>
                  <a:lnTo>
                    <a:pt x="0" y="3655"/>
                  </a:lnTo>
                  <a:lnTo>
                    <a:pt x="1343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6732403" y="3538825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1265" y="0"/>
                  </a:moveTo>
                  <a:lnTo>
                    <a:pt x="0" y="711"/>
                  </a:lnTo>
                  <a:lnTo>
                    <a:pt x="0" y="3616"/>
                  </a:lnTo>
                  <a:lnTo>
                    <a:pt x="1265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6779405" y="3513106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1265" y="0"/>
                  </a:moveTo>
                  <a:lnTo>
                    <a:pt x="1" y="692"/>
                  </a:lnTo>
                  <a:lnTo>
                    <a:pt x="1" y="3616"/>
                  </a:lnTo>
                  <a:lnTo>
                    <a:pt x="1265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6826449" y="3487387"/>
              <a:ext cx="25740" cy="73149"/>
            </a:xfrm>
            <a:custGeom>
              <a:rect b="b" l="l" r="r" t="t"/>
              <a:pathLst>
                <a:path extrusionOk="0" h="3595" w="1265">
                  <a:moveTo>
                    <a:pt x="1265" y="0"/>
                  </a:moveTo>
                  <a:lnTo>
                    <a:pt x="0" y="692"/>
                  </a:lnTo>
                  <a:lnTo>
                    <a:pt x="0" y="3595"/>
                  </a:lnTo>
                  <a:lnTo>
                    <a:pt x="1265" y="2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6873065" y="3461647"/>
              <a:ext cx="26126" cy="73170"/>
            </a:xfrm>
            <a:custGeom>
              <a:rect b="b" l="l" r="r" t="t"/>
              <a:pathLst>
                <a:path extrusionOk="0" h="3596" w="1284">
                  <a:moveTo>
                    <a:pt x="1284" y="1"/>
                  </a:moveTo>
                  <a:lnTo>
                    <a:pt x="1" y="693"/>
                  </a:lnTo>
                  <a:lnTo>
                    <a:pt x="1" y="3596"/>
                  </a:lnTo>
                  <a:lnTo>
                    <a:pt x="1284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6920068" y="3435541"/>
              <a:ext cx="26167" cy="73556"/>
            </a:xfrm>
            <a:custGeom>
              <a:rect b="b" l="l" r="r" t="t"/>
              <a:pathLst>
                <a:path extrusionOk="0" h="3615" w="1286">
                  <a:moveTo>
                    <a:pt x="1286" y="1"/>
                  </a:moveTo>
                  <a:lnTo>
                    <a:pt x="1" y="712"/>
                  </a:lnTo>
                  <a:lnTo>
                    <a:pt x="1" y="3615"/>
                  </a:lnTo>
                  <a:lnTo>
                    <a:pt x="1286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6967111" y="3409029"/>
              <a:ext cx="27347" cy="74350"/>
            </a:xfrm>
            <a:custGeom>
              <a:rect b="b" l="l" r="r" t="t"/>
              <a:pathLst>
                <a:path extrusionOk="0" h="3654" w="1344">
                  <a:moveTo>
                    <a:pt x="1" y="730"/>
                  </a:moveTo>
                  <a:lnTo>
                    <a:pt x="1" y="3654"/>
                  </a:lnTo>
                  <a:lnTo>
                    <a:pt x="1344" y="2923"/>
                  </a:lnTo>
                  <a:lnTo>
                    <a:pt x="13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4914557" y="2569430"/>
              <a:ext cx="12086" cy="483518"/>
            </a:xfrm>
            <a:custGeom>
              <a:rect b="b" l="l" r="r" t="t"/>
              <a:pathLst>
                <a:path extrusionOk="0" h="23763" w="594">
                  <a:moveTo>
                    <a:pt x="593" y="0"/>
                  </a:moveTo>
                  <a:lnTo>
                    <a:pt x="593" y="23763"/>
                  </a:lnTo>
                  <a:lnTo>
                    <a:pt x="1" y="237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5873921" y="1693266"/>
              <a:ext cx="12086" cy="1438039"/>
            </a:xfrm>
            <a:custGeom>
              <a:rect b="b" l="l" r="r" t="t"/>
              <a:pathLst>
                <a:path extrusionOk="0" h="70674" w="594">
                  <a:moveTo>
                    <a:pt x="593" y="0"/>
                  </a:moveTo>
                  <a:lnTo>
                    <a:pt x="593" y="70674"/>
                  </a:lnTo>
                  <a:lnTo>
                    <a:pt x="1" y="706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289029" y="1425208"/>
              <a:ext cx="12066" cy="791355"/>
            </a:xfrm>
            <a:custGeom>
              <a:rect b="b" l="l" r="r" t="t"/>
              <a:pathLst>
                <a:path extrusionOk="0" h="38892" w="593">
                  <a:moveTo>
                    <a:pt x="593" y="0"/>
                  </a:moveTo>
                  <a:lnTo>
                    <a:pt x="593" y="38892"/>
                  </a:lnTo>
                  <a:lnTo>
                    <a:pt x="0" y="38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732340" y="2117675"/>
              <a:ext cx="12086" cy="422821"/>
            </a:xfrm>
            <a:custGeom>
              <a:rect b="b" l="l" r="r" t="t"/>
              <a:pathLst>
                <a:path extrusionOk="0" h="20780" w="594">
                  <a:moveTo>
                    <a:pt x="593" y="1"/>
                  </a:moveTo>
                  <a:lnTo>
                    <a:pt x="593" y="20780"/>
                  </a:lnTo>
                  <a:lnTo>
                    <a:pt x="1" y="207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7594893" y="1874542"/>
              <a:ext cx="286981" cy="273308"/>
            </a:xfrm>
            <a:custGeom>
              <a:rect b="b" l="l" r="r" t="t"/>
              <a:pathLst>
                <a:path extrusionOk="0" h="13432" w="14104">
                  <a:moveTo>
                    <a:pt x="7051" y="0"/>
                  </a:moveTo>
                  <a:cubicBezTo>
                    <a:pt x="10943" y="0"/>
                    <a:pt x="14103" y="3003"/>
                    <a:pt x="14103" y="6716"/>
                  </a:cubicBezTo>
                  <a:cubicBezTo>
                    <a:pt x="14103" y="10429"/>
                    <a:pt x="10943" y="13432"/>
                    <a:pt x="7051" y="13432"/>
                  </a:cubicBezTo>
                  <a:cubicBezTo>
                    <a:pt x="3161" y="13432"/>
                    <a:pt x="0" y="10429"/>
                    <a:pt x="0" y="6716"/>
                  </a:cubicBezTo>
                  <a:cubicBezTo>
                    <a:pt x="0" y="3003"/>
                    <a:pt x="3161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7151582" y="1218620"/>
              <a:ext cx="286981" cy="273328"/>
            </a:xfrm>
            <a:custGeom>
              <a:rect b="b" l="l" r="r" t="t"/>
              <a:pathLst>
                <a:path extrusionOk="0" h="13433" w="14104">
                  <a:moveTo>
                    <a:pt x="7052" y="1"/>
                  </a:moveTo>
                  <a:cubicBezTo>
                    <a:pt x="10943" y="1"/>
                    <a:pt x="14103" y="3003"/>
                    <a:pt x="14103" y="6717"/>
                  </a:cubicBezTo>
                  <a:cubicBezTo>
                    <a:pt x="14103" y="10430"/>
                    <a:pt x="10943" y="13432"/>
                    <a:pt x="7052" y="13432"/>
                  </a:cubicBezTo>
                  <a:cubicBezTo>
                    <a:pt x="3141" y="13432"/>
                    <a:pt x="0" y="10430"/>
                    <a:pt x="0" y="6717"/>
                  </a:cubicBezTo>
                  <a:cubicBezTo>
                    <a:pt x="0" y="3003"/>
                    <a:pt x="3141" y="1"/>
                    <a:pt x="7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5727643" y="1498744"/>
              <a:ext cx="286981" cy="273735"/>
            </a:xfrm>
            <a:custGeom>
              <a:rect b="b" l="l" r="r" t="t"/>
              <a:pathLst>
                <a:path extrusionOk="0" h="13453" w="14104">
                  <a:moveTo>
                    <a:pt x="7051" y="0"/>
                  </a:moveTo>
                  <a:cubicBezTo>
                    <a:pt x="10943" y="0"/>
                    <a:pt x="14103" y="3023"/>
                    <a:pt x="14103" y="6716"/>
                  </a:cubicBezTo>
                  <a:cubicBezTo>
                    <a:pt x="14103" y="10429"/>
                    <a:pt x="10943" y="13452"/>
                    <a:pt x="7051" y="13452"/>
                  </a:cubicBezTo>
                  <a:cubicBezTo>
                    <a:pt x="3160" y="13452"/>
                    <a:pt x="0" y="10429"/>
                    <a:pt x="0" y="6716"/>
                  </a:cubicBezTo>
                  <a:cubicBezTo>
                    <a:pt x="0" y="3023"/>
                    <a:pt x="3160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4777110" y="2411492"/>
              <a:ext cx="286981" cy="273308"/>
            </a:xfrm>
            <a:custGeom>
              <a:rect b="b" l="l" r="r" t="t"/>
              <a:pathLst>
                <a:path extrusionOk="0" h="13432" w="14104">
                  <a:moveTo>
                    <a:pt x="7053" y="0"/>
                  </a:moveTo>
                  <a:cubicBezTo>
                    <a:pt x="10943" y="0"/>
                    <a:pt x="14103" y="3003"/>
                    <a:pt x="14103" y="6716"/>
                  </a:cubicBezTo>
                  <a:cubicBezTo>
                    <a:pt x="14103" y="10429"/>
                    <a:pt x="10943" y="13432"/>
                    <a:pt x="7053" y="13432"/>
                  </a:cubicBezTo>
                  <a:cubicBezTo>
                    <a:pt x="3161" y="13432"/>
                    <a:pt x="0" y="10429"/>
                    <a:pt x="0" y="6716"/>
                  </a:cubicBezTo>
                  <a:cubicBezTo>
                    <a:pt x="0" y="3003"/>
                    <a:pt x="3161" y="0"/>
                    <a:pt x="7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5697895" y="3213286"/>
              <a:ext cx="405139" cy="715011"/>
            </a:xfrm>
            <a:custGeom>
              <a:rect b="b" l="l" r="r" t="t"/>
              <a:pathLst>
                <a:path extrusionOk="0" h="35140" w="19911">
                  <a:moveTo>
                    <a:pt x="0" y="0"/>
                  </a:moveTo>
                  <a:lnTo>
                    <a:pt x="19911" y="10943"/>
                  </a:lnTo>
                  <a:lnTo>
                    <a:pt x="19911" y="35140"/>
                  </a:lnTo>
                  <a:lnTo>
                    <a:pt x="0" y="241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5697895" y="3065380"/>
              <a:ext cx="674418" cy="370996"/>
            </a:xfrm>
            <a:custGeom>
              <a:rect b="b" l="l" r="r" t="t"/>
              <a:pathLst>
                <a:path extrusionOk="0" h="18233" w="33145">
                  <a:moveTo>
                    <a:pt x="0" y="7269"/>
                  </a:moveTo>
                  <a:lnTo>
                    <a:pt x="13234" y="0"/>
                  </a:lnTo>
                  <a:lnTo>
                    <a:pt x="33144" y="10943"/>
                  </a:lnTo>
                  <a:lnTo>
                    <a:pt x="19911" y="182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5765001" y="3101965"/>
              <a:ext cx="540185" cy="297440"/>
            </a:xfrm>
            <a:custGeom>
              <a:rect b="b" l="l" r="r" t="t"/>
              <a:pathLst>
                <a:path extrusionOk="0" h="14618" w="26548">
                  <a:moveTo>
                    <a:pt x="0" y="5471"/>
                  </a:moveTo>
                  <a:lnTo>
                    <a:pt x="16613" y="14617"/>
                  </a:lnTo>
                  <a:lnTo>
                    <a:pt x="26547" y="9145"/>
                  </a:lnTo>
                  <a:lnTo>
                    <a:pt x="99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5789907" y="3129291"/>
              <a:ext cx="490354" cy="270113"/>
            </a:xfrm>
            <a:custGeom>
              <a:rect b="b" l="l" r="r" t="t"/>
              <a:pathLst>
                <a:path extrusionOk="0" h="13275" w="24099">
                  <a:moveTo>
                    <a:pt x="1" y="4800"/>
                  </a:moveTo>
                  <a:lnTo>
                    <a:pt x="15389" y="13274"/>
                  </a:lnTo>
                  <a:lnTo>
                    <a:pt x="24098" y="8474"/>
                  </a:lnTo>
                  <a:lnTo>
                    <a:pt x="8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6103014" y="3288022"/>
              <a:ext cx="269299" cy="640275"/>
            </a:xfrm>
            <a:custGeom>
              <a:rect b="b" l="l" r="r" t="t"/>
              <a:pathLst>
                <a:path extrusionOk="0" h="31467" w="13235">
                  <a:moveTo>
                    <a:pt x="13234" y="1"/>
                  </a:moveTo>
                  <a:lnTo>
                    <a:pt x="1" y="7270"/>
                  </a:lnTo>
                  <a:lnTo>
                    <a:pt x="1" y="31467"/>
                  </a:lnTo>
                  <a:lnTo>
                    <a:pt x="13234" y="241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6032673" y="3774755"/>
              <a:ext cx="27347" cy="74350"/>
            </a:xfrm>
            <a:custGeom>
              <a:rect b="b" l="l" r="r" t="t"/>
              <a:pathLst>
                <a:path extrusionOk="0" h="3654" w="1344">
                  <a:moveTo>
                    <a:pt x="0" y="1"/>
                  </a:moveTo>
                  <a:lnTo>
                    <a:pt x="1343" y="751"/>
                  </a:lnTo>
                  <a:lnTo>
                    <a:pt x="1343" y="3654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5986036" y="3749035"/>
              <a:ext cx="25760" cy="73556"/>
            </a:xfrm>
            <a:custGeom>
              <a:rect b="b" l="l" r="r" t="t"/>
              <a:pathLst>
                <a:path extrusionOk="0" h="3615" w="1266">
                  <a:moveTo>
                    <a:pt x="1" y="0"/>
                  </a:moveTo>
                  <a:lnTo>
                    <a:pt x="1265" y="691"/>
                  </a:lnTo>
                  <a:lnTo>
                    <a:pt x="1265" y="3614"/>
                  </a:lnTo>
                  <a:lnTo>
                    <a:pt x="1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5939033" y="3723316"/>
              <a:ext cx="25740" cy="73556"/>
            </a:xfrm>
            <a:custGeom>
              <a:rect b="b" l="l" r="r" t="t"/>
              <a:pathLst>
                <a:path extrusionOk="0" h="3615" w="1265">
                  <a:moveTo>
                    <a:pt x="1" y="0"/>
                  </a:moveTo>
                  <a:lnTo>
                    <a:pt x="1265" y="691"/>
                  </a:lnTo>
                  <a:lnTo>
                    <a:pt x="1265" y="3614"/>
                  </a:lnTo>
                  <a:lnTo>
                    <a:pt x="1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5891990" y="3697597"/>
              <a:ext cx="26167" cy="73170"/>
            </a:xfrm>
            <a:custGeom>
              <a:rect b="b" l="l" r="r" t="t"/>
              <a:pathLst>
                <a:path extrusionOk="0" h="3596" w="1286">
                  <a:moveTo>
                    <a:pt x="1" y="0"/>
                  </a:moveTo>
                  <a:lnTo>
                    <a:pt x="1286" y="691"/>
                  </a:lnTo>
                  <a:lnTo>
                    <a:pt x="1286" y="3595"/>
                  </a:lnTo>
                  <a:lnTo>
                    <a:pt x="1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5844987" y="3671450"/>
              <a:ext cx="26126" cy="73577"/>
            </a:xfrm>
            <a:custGeom>
              <a:rect b="b" l="l" r="r" t="t"/>
              <a:pathLst>
                <a:path extrusionOk="0" h="3616" w="1284">
                  <a:moveTo>
                    <a:pt x="1" y="1"/>
                  </a:moveTo>
                  <a:lnTo>
                    <a:pt x="1284" y="712"/>
                  </a:lnTo>
                  <a:lnTo>
                    <a:pt x="1284" y="3616"/>
                  </a:lnTo>
                  <a:lnTo>
                    <a:pt x="1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5798371" y="3645731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0" y="0"/>
                  </a:moveTo>
                  <a:lnTo>
                    <a:pt x="1265" y="711"/>
                  </a:lnTo>
                  <a:lnTo>
                    <a:pt x="1265" y="361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5749720" y="3619198"/>
              <a:ext cx="27347" cy="74390"/>
            </a:xfrm>
            <a:custGeom>
              <a:rect b="b" l="l" r="r" t="t"/>
              <a:pathLst>
                <a:path extrusionOk="0" h="3656" w="1344">
                  <a:moveTo>
                    <a:pt x="1344" y="732"/>
                  </a:moveTo>
                  <a:lnTo>
                    <a:pt x="1344" y="3656"/>
                  </a:lnTo>
                  <a:lnTo>
                    <a:pt x="1" y="29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6032673" y="3667422"/>
              <a:ext cx="27347" cy="73984"/>
            </a:xfrm>
            <a:custGeom>
              <a:rect b="b" l="l" r="r" t="t"/>
              <a:pathLst>
                <a:path extrusionOk="0" h="3636" w="1344">
                  <a:moveTo>
                    <a:pt x="0" y="1"/>
                  </a:moveTo>
                  <a:lnTo>
                    <a:pt x="1343" y="733"/>
                  </a:lnTo>
                  <a:lnTo>
                    <a:pt x="1343" y="3635"/>
                  </a:lnTo>
                  <a:lnTo>
                    <a:pt x="0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5986036" y="3641702"/>
              <a:ext cx="25760" cy="73170"/>
            </a:xfrm>
            <a:custGeom>
              <a:rect b="b" l="l" r="r" t="t"/>
              <a:pathLst>
                <a:path extrusionOk="0" h="3596" w="1266">
                  <a:moveTo>
                    <a:pt x="1" y="1"/>
                  </a:moveTo>
                  <a:lnTo>
                    <a:pt x="1265" y="693"/>
                  </a:lnTo>
                  <a:lnTo>
                    <a:pt x="1265" y="3596"/>
                  </a:lnTo>
                  <a:lnTo>
                    <a:pt x="1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5939033" y="3615596"/>
              <a:ext cx="25740" cy="73556"/>
            </a:xfrm>
            <a:custGeom>
              <a:rect b="b" l="l" r="r" t="t"/>
              <a:pathLst>
                <a:path extrusionOk="0" h="3615" w="1265">
                  <a:moveTo>
                    <a:pt x="1" y="1"/>
                  </a:moveTo>
                  <a:lnTo>
                    <a:pt x="1265" y="712"/>
                  </a:lnTo>
                  <a:lnTo>
                    <a:pt x="1265" y="3615"/>
                  </a:lnTo>
                  <a:lnTo>
                    <a:pt x="1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5891990" y="3589877"/>
              <a:ext cx="26167" cy="73556"/>
            </a:xfrm>
            <a:custGeom>
              <a:rect b="b" l="l" r="r" t="t"/>
              <a:pathLst>
                <a:path extrusionOk="0" h="3615" w="1286">
                  <a:moveTo>
                    <a:pt x="1" y="1"/>
                  </a:moveTo>
                  <a:lnTo>
                    <a:pt x="1286" y="712"/>
                  </a:lnTo>
                  <a:lnTo>
                    <a:pt x="1286" y="3614"/>
                  </a:lnTo>
                  <a:lnTo>
                    <a:pt x="1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5844987" y="3564158"/>
              <a:ext cx="26126" cy="73556"/>
            </a:xfrm>
            <a:custGeom>
              <a:rect b="b" l="l" r="r" t="t"/>
              <a:pathLst>
                <a:path extrusionOk="0" h="3615" w="1284">
                  <a:moveTo>
                    <a:pt x="1" y="0"/>
                  </a:moveTo>
                  <a:lnTo>
                    <a:pt x="1284" y="691"/>
                  </a:lnTo>
                  <a:lnTo>
                    <a:pt x="1284" y="3614"/>
                  </a:lnTo>
                  <a:lnTo>
                    <a:pt x="1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2"/>
            <p:cNvSpPr/>
            <p:nvPr/>
          </p:nvSpPr>
          <p:spPr>
            <a:xfrm>
              <a:off x="5798371" y="3538439"/>
              <a:ext cx="25740" cy="73170"/>
            </a:xfrm>
            <a:custGeom>
              <a:rect b="b" l="l" r="r" t="t"/>
              <a:pathLst>
                <a:path extrusionOk="0" h="3596" w="1265">
                  <a:moveTo>
                    <a:pt x="0" y="0"/>
                  </a:moveTo>
                  <a:lnTo>
                    <a:pt x="1265" y="691"/>
                  </a:lnTo>
                  <a:lnTo>
                    <a:pt x="1265" y="3595"/>
                  </a:lnTo>
                  <a:lnTo>
                    <a:pt x="0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2"/>
            <p:cNvSpPr/>
            <p:nvPr/>
          </p:nvSpPr>
          <p:spPr>
            <a:xfrm>
              <a:off x="5749720" y="3511906"/>
              <a:ext cx="27347" cy="73984"/>
            </a:xfrm>
            <a:custGeom>
              <a:rect b="b" l="l" r="r" t="t"/>
              <a:pathLst>
                <a:path extrusionOk="0" h="3636" w="1344">
                  <a:moveTo>
                    <a:pt x="1344" y="731"/>
                  </a:moveTo>
                  <a:lnTo>
                    <a:pt x="1344" y="3635"/>
                  </a:lnTo>
                  <a:lnTo>
                    <a:pt x="1" y="29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6032673" y="3559722"/>
              <a:ext cx="27347" cy="74390"/>
            </a:xfrm>
            <a:custGeom>
              <a:rect b="b" l="l" r="r" t="t"/>
              <a:pathLst>
                <a:path extrusionOk="0" h="3656" w="1344">
                  <a:moveTo>
                    <a:pt x="0" y="0"/>
                  </a:moveTo>
                  <a:lnTo>
                    <a:pt x="1343" y="751"/>
                  </a:lnTo>
                  <a:lnTo>
                    <a:pt x="1343" y="3655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5986036" y="3534003"/>
              <a:ext cx="25760" cy="73577"/>
            </a:xfrm>
            <a:custGeom>
              <a:rect b="b" l="l" r="r" t="t"/>
              <a:pathLst>
                <a:path extrusionOk="0" h="3616" w="1266">
                  <a:moveTo>
                    <a:pt x="1" y="0"/>
                  </a:moveTo>
                  <a:lnTo>
                    <a:pt x="1265" y="711"/>
                  </a:lnTo>
                  <a:lnTo>
                    <a:pt x="1265" y="3616"/>
                  </a:lnTo>
                  <a:lnTo>
                    <a:pt x="1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5939033" y="3508284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1" y="0"/>
                  </a:moveTo>
                  <a:lnTo>
                    <a:pt x="1265" y="692"/>
                  </a:lnTo>
                  <a:lnTo>
                    <a:pt x="1265" y="3616"/>
                  </a:lnTo>
                  <a:lnTo>
                    <a:pt x="1" y="2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2"/>
            <p:cNvSpPr/>
            <p:nvPr/>
          </p:nvSpPr>
          <p:spPr>
            <a:xfrm>
              <a:off x="5891990" y="3482565"/>
              <a:ext cx="26167" cy="73149"/>
            </a:xfrm>
            <a:custGeom>
              <a:rect b="b" l="l" r="r" t="t"/>
              <a:pathLst>
                <a:path extrusionOk="0" h="3595" w="1286">
                  <a:moveTo>
                    <a:pt x="1" y="0"/>
                  </a:moveTo>
                  <a:lnTo>
                    <a:pt x="1286" y="692"/>
                  </a:lnTo>
                  <a:lnTo>
                    <a:pt x="1286" y="3595"/>
                  </a:lnTo>
                  <a:lnTo>
                    <a:pt x="1" y="2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2"/>
            <p:cNvSpPr/>
            <p:nvPr/>
          </p:nvSpPr>
          <p:spPr>
            <a:xfrm>
              <a:off x="5844987" y="3456438"/>
              <a:ext cx="26126" cy="73556"/>
            </a:xfrm>
            <a:custGeom>
              <a:rect b="b" l="l" r="r" t="t"/>
              <a:pathLst>
                <a:path extrusionOk="0" h="3615" w="1284">
                  <a:moveTo>
                    <a:pt x="1" y="1"/>
                  </a:moveTo>
                  <a:lnTo>
                    <a:pt x="1284" y="712"/>
                  </a:lnTo>
                  <a:lnTo>
                    <a:pt x="1284" y="3615"/>
                  </a:lnTo>
                  <a:lnTo>
                    <a:pt x="1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98371" y="3430719"/>
              <a:ext cx="25740" cy="73556"/>
            </a:xfrm>
            <a:custGeom>
              <a:rect b="b" l="l" r="r" t="t"/>
              <a:pathLst>
                <a:path extrusionOk="0" h="3615" w="1265">
                  <a:moveTo>
                    <a:pt x="0" y="1"/>
                  </a:moveTo>
                  <a:lnTo>
                    <a:pt x="1265" y="712"/>
                  </a:lnTo>
                  <a:lnTo>
                    <a:pt x="1265" y="3615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749720" y="3404206"/>
              <a:ext cx="27347" cy="74350"/>
            </a:xfrm>
            <a:custGeom>
              <a:rect b="b" l="l" r="r" t="t"/>
              <a:pathLst>
                <a:path extrusionOk="0" h="3654" w="1344">
                  <a:moveTo>
                    <a:pt x="1344" y="730"/>
                  </a:moveTo>
                  <a:lnTo>
                    <a:pt x="1344" y="3653"/>
                  </a:lnTo>
                  <a:lnTo>
                    <a:pt x="1" y="29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2"/>
            <p:cNvSpPr/>
            <p:nvPr/>
          </p:nvSpPr>
          <p:spPr>
            <a:xfrm>
              <a:off x="6032673" y="3452430"/>
              <a:ext cx="27347" cy="74350"/>
            </a:xfrm>
            <a:custGeom>
              <a:rect b="b" l="l" r="r" t="t"/>
              <a:pathLst>
                <a:path extrusionOk="0" h="3654" w="1344">
                  <a:moveTo>
                    <a:pt x="0" y="0"/>
                  </a:moveTo>
                  <a:lnTo>
                    <a:pt x="1343" y="730"/>
                  </a:lnTo>
                  <a:lnTo>
                    <a:pt x="1343" y="3654"/>
                  </a:lnTo>
                  <a:lnTo>
                    <a:pt x="0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5986036" y="3426711"/>
              <a:ext cx="25760" cy="73170"/>
            </a:xfrm>
            <a:custGeom>
              <a:rect b="b" l="l" r="r" t="t"/>
              <a:pathLst>
                <a:path extrusionOk="0" h="3596" w="1266">
                  <a:moveTo>
                    <a:pt x="1" y="0"/>
                  </a:moveTo>
                  <a:lnTo>
                    <a:pt x="1265" y="691"/>
                  </a:lnTo>
                  <a:lnTo>
                    <a:pt x="1265" y="3595"/>
                  </a:lnTo>
                  <a:lnTo>
                    <a:pt x="1" y="29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939033" y="3400564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1" y="1"/>
                  </a:moveTo>
                  <a:lnTo>
                    <a:pt x="1265" y="712"/>
                  </a:lnTo>
                  <a:lnTo>
                    <a:pt x="1265" y="3616"/>
                  </a:lnTo>
                  <a:lnTo>
                    <a:pt x="1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91990" y="3374845"/>
              <a:ext cx="26167" cy="73577"/>
            </a:xfrm>
            <a:custGeom>
              <a:rect b="b" l="l" r="r" t="t"/>
              <a:pathLst>
                <a:path extrusionOk="0" h="3616" w="1286">
                  <a:moveTo>
                    <a:pt x="1" y="0"/>
                  </a:moveTo>
                  <a:lnTo>
                    <a:pt x="1286" y="711"/>
                  </a:lnTo>
                  <a:lnTo>
                    <a:pt x="1286" y="3616"/>
                  </a:lnTo>
                  <a:lnTo>
                    <a:pt x="1" y="29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5844987" y="3349126"/>
              <a:ext cx="26126" cy="73577"/>
            </a:xfrm>
            <a:custGeom>
              <a:rect b="b" l="l" r="r" t="t"/>
              <a:pathLst>
                <a:path extrusionOk="0" h="3616" w="1284">
                  <a:moveTo>
                    <a:pt x="1" y="0"/>
                  </a:moveTo>
                  <a:lnTo>
                    <a:pt x="1284" y="692"/>
                  </a:lnTo>
                  <a:lnTo>
                    <a:pt x="1284" y="3616"/>
                  </a:lnTo>
                  <a:lnTo>
                    <a:pt x="1" y="29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5798371" y="3323406"/>
              <a:ext cx="25740" cy="73577"/>
            </a:xfrm>
            <a:custGeom>
              <a:rect b="b" l="l" r="r" t="t"/>
              <a:pathLst>
                <a:path extrusionOk="0" h="3616" w="1265">
                  <a:moveTo>
                    <a:pt x="0" y="0"/>
                  </a:moveTo>
                  <a:lnTo>
                    <a:pt x="1265" y="692"/>
                  </a:lnTo>
                  <a:lnTo>
                    <a:pt x="1265" y="3616"/>
                  </a:lnTo>
                  <a:lnTo>
                    <a:pt x="0" y="29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5749720" y="3296873"/>
              <a:ext cx="27347" cy="73963"/>
            </a:xfrm>
            <a:custGeom>
              <a:rect b="b" l="l" r="r" t="t"/>
              <a:pathLst>
                <a:path extrusionOk="0" h="3635" w="1344">
                  <a:moveTo>
                    <a:pt x="1344" y="732"/>
                  </a:moveTo>
                  <a:lnTo>
                    <a:pt x="1344" y="3635"/>
                  </a:lnTo>
                  <a:lnTo>
                    <a:pt x="1" y="29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2"/>
            <p:cNvSpPr/>
            <p:nvPr/>
          </p:nvSpPr>
          <p:spPr>
            <a:xfrm>
              <a:off x="5458751" y="3786393"/>
              <a:ext cx="346457" cy="417205"/>
            </a:xfrm>
            <a:custGeom>
              <a:rect b="b" l="l" r="r" t="t"/>
              <a:pathLst>
                <a:path extrusionOk="0" h="20504" w="17027">
                  <a:moveTo>
                    <a:pt x="0" y="1"/>
                  </a:moveTo>
                  <a:lnTo>
                    <a:pt x="17026" y="9344"/>
                  </a:lnTo>
                  <a:lnTo>
                    <a:pt x="17026" y="20503"/>
                  </a:lnTo>
                  <a:lnTo>
                    <a:pt x="0" y="111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2"/>
            <p:cNvSpPr/>
            <p:nvPr/>
          </p:nvSpPr>
          <p:spPr>
            <a:xfrm>
              <a:off x="5458751" y="3659812"/>
              <a:ext cx="576343" cy="317116"/>
            </a:xfrm>
            <a:custGeom>
              <a:rect b="b" l="l" r="r" t="t"/>
              <a:pathLst>
                <a:path extrusionOk="0" h="15585" w="28325">
                  <a:moveTo>
                    <a:pt x="0" y="6222"/>
                  </a:moveTo>
                  <a:lnTo>
                    <a:pt x="11319" y="0"/>
                  </a:lnTo>
                  <a:lnTo>
                    <a:pt x="28325" y="9363"/>
                  </a:lnTo>
                  <a:lnTo>
                    <a:pt x="17007" y="15584"/>
                  </a:lnTo>
                  <a:close/>
                </a:path>
              </a:pathLst>
            </a:custGeom>
            <a:solidFill>
              <a:srgbClr val="4D2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5516233" y="3691554"/>
              <a:ext cx="461400" cy="254018"/>
            </a:xfrm>
            <a:custGeom>
              <a:rect b="b" l="l" r="r" t="t"/>
              <a:pathLst>
                <a:path extrusionOk="0" h="12484" w="22676">
                  <a:moveTo>
                    <a:pt x="0" y="4662"/>
                  </a:moveTo>
                  <a:lnTo>
                    <a:pt x="14182" y="12484"/>
                  </a:lnTo>
                  <a:lnTo>
                    <a:pt x="22676" y="7803"/>
                  </a:lnTo>
                  <a:lnTo>
                    <a:pt x="8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5537516" y="3714852"/>
              <a:ext cx="419220" cy="230720"/>
            </a:xfrm>
            <a:custGeom>
              <a:rect b="b" l="l" r="r" t="t"/>
              <a:pathLst>
                <a:path extrusionOk="0" h="11339" w="20603">
                  <a:moveTo>
                    <a:pt x="1" y="4090"/>
                  </a:moveTo>
                  <a:lnTo>
                    <a:pt x="13136" y="11339"/>
                  </a:lnTo>
                  <a:lnTo>
                    <a:pt x="20603" y="7230"/>
                  </a:lnTo>
                  <a:lnTo>
                    <a:pt x="7448" y="1"/>
                  </a:lnTo>
                  <a:close/>
                </a:path>
              </a:pathLst>
            </a:custGeom>
            <a:solidFill>
              <a:srgbClr val="5527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5804801" y="3850325"/>
              <a:ext cx="230293" cy="353273"/>
            </a:xfrm>
            <a:custGeom>
              <a:rect b="b" l="l" r="r" t="t"/>
              <a:pathLst>
                <a:path extrusionOk="0" h="17362" w="11318">
                  <a:moveTo>
                    <a:pt x="11318" y="0"/>
                  </a:moveTo>
                  <a:lnTo>
                    <a:pt x="0" y="6221"/>
                  </a:lnTo>
                  <a:lnTo>
                    <a:pt x="0" y="17361"/>
                  </a:lnTo>
                  <a:lnTo>
                    <a:pt x="11318" y="111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2"/>
            <p:cNvSpPr/>
            <p:nvPr/>
          </p:nvSpPr>
          <p:spPr>
            <a:xfrm>
              <a:off x="5744898" y="4082612"/>
              <a:ext cx="23339" cy="63525"/>
            </a:xfrm>
            <a:custGeom>
              <a:rect b="b" l="l" r="r" t="t"/>
              <a:pathLst>
                <a:path extrusionOk="0" h="3122" w="1147">
                  <a:moveTo>
                    <a:pt x="1" y="1"/>
                  </a:moveTo>
                  <a:lnTo>
                    <a:pt x="1146" y="633"/>
                  </a:lnTo>
                  <a:lnTo>
                    <a:pt x="1146" y="3122"/>
                  </a:lnTo>
                  <a:lnTo>
                    <a:pt x="1" y="24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2"/>
            <p:cNvSpPr/>
            <p:nvPr/>
          </p:nvSpPr>
          <p:spPr>
            <a:xfrm>
              <a:off x="5705119" y="4060495"/>
              <a:ext cx="22118" cy="63138"/>
            </a:xfrm>
            <a:custGeom>
              <a:rect b="b" l="l" r="r" t="t"/>
              <a:pathLst>
                <a:path extrusionOk="0" h="3103" w="1087">
                  <a:moveTo>
                    <a:pt x="1" y="1"/>
                  </a:moveTo>
                  <a:lnTo>
                    <a:pt x="1087" y="614"/>
                  </a:lnTo>
                  <a:lnTo>
                    <a:pt x="1087" y="3103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5664932" y="4038418"/>
              <a:ext cx="22118" cy="63098"/>
            </a:xfrm>
            <a:custGeom>
              <a:rect b="b" l="l" r="r" t="t"/>
              <a:pathLst>
                <a:path extrusionOk="0" h="3101" w="1087">
                  <a:moveTo>
                    <a:pt x="1" y="0"/>
                  </a:moveTo>
                  <a:lnTo>
                    <a:pt x="1086" y="612"/>
                  </a:lnTo>
                  <a:lnTo>
                    <a:pt x="1086" y="3100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5624746" y="4016707"/>
              <a:ext cx="22118" cy="62711"/>
            </a:xfrm>
            <a:custGeom>
              <a:rect b="b" l="l" r="r" t="t"/>
              <a:pathLst>
                <a:path extrusionOk="0" h="3082" w="1087">
                  <a:moveTo>
                    <a:pt x="1" y="0"/>
                  </a:moveTo>
                  <a:lnTo>
                    <a:pt x="1086" y="593"/>
                  </a:lnTo>
                  <a:lnTo>
                    <a:pt x="1086" y="3082"/>
                  </a:lnTo>
                  <a:lnTo>
                    <a:pt x="1" y="246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5584560" y="3994589"/>
              <a:ext cx="22097" cy="62711"/>
            </a:xfrm>
            <a:custGeom>
              <a:rect b="b" l="l" r="r" t="t"/>
              <a:pathLst>
                <a:path extrusionOk="0" h="3082" w="1086">
                  <a:moveTo>
                    <a:pt x="0" y="0"/>
                  </a:moveTo>
                  <a:lnTo>
                    <a:pt x="1086" y="593"/>
                  </a:lnTo>
                  <a:lnTo>
                    <a:pt x="1086" y="3082"/>
                  </a:lnTo>
                  <a:lnTo>
                    <a:pt x="0" y="2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2"/>
            <p:cNvSpPr/>
            <p:nvPr/>
          </p:nvSpPr>
          <p:spPr>
            <a:xfrm>
              <a:off x="5544373" y="3972492"/>
              <a:ext cx="22097" cy="62731"/>
            </a:xfrm>
            <a:custGeom>
              <a:rect b="b" l="l" r="r" t="t"/>
              <a:pathLst>
                <a:path extrusionOk="0" h="3083" w="1086">
                  <a:moveTo>
                    <a:pt x="0" y="1"/>
                  </a:moveTo>
                  <a:lnTo>
                    <a:pt x="1086" y="593"/>
                  </a:lnTo>
                  <a:lnTo>
                    <a:pt x="1086" y="3082"/>
                  </a:lnTo>
                  <a:lnTo>
                    <a:pt x="0" y="2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2"/>
            <p:cNvSpPr/>
            <p:nvPr/>
          </p:nvSpPr>
          <p:spPr>
            <a:xfrm>
              <a:off x="5503373" y="3949580"/>
              <a:ext cx="23318" cy="63505"/>
            </a:xfrm>
            <a:custGeom>
              <a:rect b="b" l="l" r="r" t="t"/>
              <a:pathLst>
                <a:path extrusionOk="0" h="3121" w="1146">
                  <a:moveTo>
                    <a:pt x="1146" y="632"/>
                  </a:moveTo>
                  <a:lnTo>
                    <a:pt x="1146" y="3121"/>
                  </a:lnTo>
                  <a:lnTo>
                    <a:pt x="0" y="24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5744898" y="3990987"/>
              <a:ext cx="23339" cy="63098"/>
            </a:xfrm>
            <a:custGeom>
              <a:rect b="b" l="l" r="r" t="t"/>
              <a:pathLst>
                <a:path extrusionOk="0" h="3101" w="1147">
                  <a:moveTo>
                    <a:pt x="1" y="0"/>
                  </a:moveTo>
                  <a:lnTo>
                    <a:pt x="1146" y="612"/>
                  </a:lnTo>
                  <a:lnTo>
                    <a:pt x="1146" y="3101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5705119" y="3968870"/>
              <a:ext cx="22118" cy="62711"/>
            </a:xfrm>
            <a:custGeom>
              <a:rect b="b" l="l" r="r" t="t"/>
              <a:pathLst>
                <a:path extrusionOk="0" h="3082" w="1087">
                  <a:moveTo>
                    <a:pt x="1" y="0"/>
                  </a:moveTo>
                  <a:lnTo>
                    <a:pt x="1087" y="593"/>
                  </a:lnTo>
                  <a:lnTo>
                    <a:pt x="1087" y="3081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2"/>
            <p:cNvSpPr/>
            <p:nvPr/>
          </p:nvSpPr>
          <p:spPr>
            <a:xfrm>
              <a:off x="5664932" y="3946772"/>
              <a:ext cx="22118" cy="62711"/>
            </a:xfrm>
            <a:custGeom>
              <a:rect b="b" l="l" r="r" t="t"/>
              <a:pathLst>
                <a:path extrusionOk="0" h="3082" w="1087">
                  <a:moveTo>
                    <a:pt x="1" y="1"/>
                  </a:moveTo>
                  <a:lnTo>
                    <a:pt x="1086" y="593"/>
                  </a:lnTo>
                  <a:lnTo>
                    <a:pt x="1086" y="3082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2"/>
            <p:cNvSpPr/>
            <p:nvPr/>
          </p:nvSpPr>
          <p:spPr>
            <a:xfrm>
              <a:off x="5624746" y="3924655"/>
              <a:ext cx="22118" cy="62711"/>
            </a:xfrm>
            <a:custGeom>
              <a:rect b="b" l="l" r="r" t="t"/>
              <a:pathLst>
                <a:path extrusionOk="0" h="3082" w="1087">
                  <a:moveTo>
                    <a:pt x="1" y="0"/>
                  </a:moveTo>
                  <a:lnTo>
                    <a:pt x="1086" y="593"/>
                  </a:lnTo>
                  <a:lnTo>
                    <a:pt x="1086" y="3082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5584560" y="3902557"/>
              <a:ext cx="22097" cy="62731"/>
            </a:xfrm>
            <a:custGeom>
              <a:rect b="b" l="l" r="r" t="t"/>
              <a:pathLst>
                <a:path extrusionOk="0" h="3083" w="1086">
                  <a:moveTo>
                    <a:pt x="0" y="1"/>
                  </a:moveTo>
                  <a:lnTo>
                    <a:pt x="1086" y="593"/>
                  </a:lnTo>
                  <a:lnTo>
                    <a:pt x="1086" y="3082"/>
                  </a:lnTo>
                  <a:lnTo>
                    <a:pt x="0" y="24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5544373" y="3880440"/>
              <a:ext cx="22097" cy="62711"/>
            </a:xfrm>
            <a:custGeom>
              <a:rect b="b" l="l" r="r" t="t"/>
              <a:pathLst>
                <a:path extrusionOk="0" h="3082" w="1086">
                  <a:moveTo>
                    <a:pt x="0" y="1"/>
                  </a:moveTo>
                  <a:lnTo>
                    <a:pt x="1086" y="593"/>
                  </a:lnTo>
                  <a:lnTo>
                    <a:pt x="1086" y="3082"/>
                  </a:lnTo>
                  <a:lnTo>
                    <a:pt x="0" y="24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5503373" y="3857935"/>
              <a:ext cx="23318" cy="63138"/>
            </a:xfrm>
            <a:custGeom>
              <a:rect b="b" l="l" r="r" t="t"/>
              <a:pathLst>
                <a:path extrusionOk="0" h="3103" w="1146">
                  <a:moveTo>
                    <a:pt x="1146" y="614"/>
                  </a:moveTo>
                  <a:lnTo>
                    <a:pt x="1146" y="3102"/>
                  </a:lnTo>
                  <a:lnTo>
                    <a:pt x="0" y="24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6863420" y="637048"/>
              <a:ext cx="12086" cy="860109"/>
            </a:xfrm>
            <a:custGeom>
              <a:rect b="b" l="l" r="r" t="t"/>
              <a:pathLst>
                <a:path extrusionOk="0" h="42271" w="594">
                  <a:moveTo>
                    <a:pt x="593" y="1"/>
                  </a:moveTo>
                  <a:lnTo>
                    <a:pt x="593" y="42270"/>
                  </a:lnTo>
                  <a:lnTo>
                    <a:pt x="1" y="42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6725973" y="430480"/>
              <a:ext cx="286981" cy="273308"/>
            </a:xfrm>
            <a:custGeom>
              <a:rect b="b" l="l" r="r" t="t"/>
              <a:pathLst>
                <a:path extrusionOk="0" h="13432" w="14104">
                  <a:moveTo>
                    <a:pt x="7051" y="0"/>
                  </a:moveTo>
                  <a:cubicBezTo>
                    <a:pt x="10943" y="0"/>
                    <a:pt x="14103" y="3002"/>
                    <a:pt x="14103" y="6716"/>
                  </a:cubicBezTo>
                  <a:cubicBezTo>
                    <a:pt x="14103" y="10429"/>
                    <a:pt x="10943" y="13431"/>
                    <a:pt x="7051" y="13431"/>
                  </a:cubicBezTo>
                  <a:cubicBezTo>
                    <a:pt x="3161" y="13431"/>
                    <a:pt x="0" y="10429"/>
                    <a:pt x="0" y="6716"/>
                  </a:cubicBezTo>
                  <a:cubicBezTo>
                    <a:pt x="0" y="3002"/>
                    <a:pt x="3161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6152845" y="999579"/>
              <a:ext cx="12086" cy="867739"/>
            </a:xfrm>
            <a:custGeom>
              <a:rect b="b" l="l" r="r" t="t"/>
              <a:pathLst>
                <a:path extrusionOk="0" h="42646" w="594">
                  <a:moveTo>
                    <a:pt x="593" y="0"/>
                  </a:moveTo>
                  <a:lnTo>
                    <a:pt x="593" y="42646"/>
                  </a:lnTo>
                  <a:lnTo>
                    <a:pt x="1" y="42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6015398" y="826748"/>
              <a:ext cx="286981" cy="273735"/>
            </a:xfrm>
            <a:custGeom>
              <a:rect b="b" l="l" r="r" t="t"/>
              <a:pathLst>
                <a:path extrusionOk="0" h="13453" w="14104">
                  <a:moveTo>
                    <a:pt x="7051" y="1"/>
                  </a:moveTo>
                  <a:cubicBezTo>
                    <a:pt x="10943" y="1"/>
                    <a:pt x="14104" y="3003"/>
                    <a:pt x="14104" y="6716"/>
                  </a:cubicBezTo>
                  <a:cubicBezTo>
                    <a:pt x="14104" y="10430"/>
                    <a:pt x="10943" y="13453"/>
                    <a:pt x="7051" y="13453"/>
                  </a:cubicBezTo>
                  <a:cubicBezTo>
                    <a:pt x="3161" y="13453"/>
                    <a:pt x="1" y="10430"/>
                    <a:pt x="1" y="6716"/>
                  </a:cubicBezTo>
                  <a:cubicBezTo>
                    <a:pt x="1" y="3003"/>
                    <a:pt x="3161" y="1"/>
                    <a:pt x="7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5345029" y="1375377"/>
              <a:ext cx="12066" cy="959344"/>
            </a:xfrm>
            <a:custGeom>
              <a:rect b="b" l="l" r="r" t="t"/>
              <a:pathLst>
                <a:path extrusionOk="0" h="47148" w="593">
                  <a:moveTo>
                    <a:pt x="593" y="0"/>
                  </a:moveTo>
                  <a:lnTo>
                    <a:pt x="593" y="47148"/>
                  </a:lnTo>
                  <a:lnTo>
                    <a:pt x="0" y="47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5209169" y="1210176"/>
              <a:ext cx="286981" cy="273308"/>
            </a:xfrm>
            <a:custGeom>
              <a:rect b="b" l="l" r="r" t="t"/>
              <a:pathLst>
                <a:path extrusionOk="0" h="13432" w="14104">
                  <a:moveTo>
                    <a:pt x="7052" y="0"/>
                  </a:moveTo>
                  <a:cubicBezTo>
                    <a:pt x="10943" y="0"/>
                    <a:pt x="14104" y="3003"/>
                    <a:pt x="14104" y="6716"/>
                  </a:cubicBezTo>
                  <a:cubicBezTo>
                    <a:pt x="14104" y="10429"/>
                    <a:pt x="10943" y="13432"/>
                    <a:pt x="7052" y="13432"/>
                  </a:cubicBezTo>
                  <a:cubicBezTo>
                    <a:pt x="3161" y="13432"/>
                    <a:pt x="1" y="10429"/>
                    <a:pt x="1" y="6716"/>
                  </a:cubicBezTo>
                  <a:cubicBezTo>
                    <a:pt x="1" y="3003"/>
                    <a:pt x="3161" y="0"/>
                    <a:pt x="7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1" name="Google Shape;1161;p22"/>
          <p:cNvGrpSpPr/>
          <p:nvPr/>
        </p:nvGrpSpPr>
        <p:grpSpPr>
          <a:xfrm>
            <a:off x="3794353" y="1948395"/>
            <a:ext cx="168030" cy="154336"/>
            <a:chOff x="7654368" y="1933611"/>
            <a:chExt cx="168030" cy="154336"/>
          </a:xfrm>
        </p:grpSpPr>
        <p:sp>
          <p:nvSpPr>
            <p:cNvPr id="1162" name="Google Shape;1162;p22"/>
            <p:cNvSpPr/>
            <p:nvPr/>
          </p:nvSpPr>
          <p:spPr>
            <a:xfrm>
              <a:off x="7654368" y="1958944"/>
              <a:ext cx="137061" cy="129003"/>
            </a:xfrm>
            <a:custGeom>
              <a:rect b="b" l="l" r="r" t="t"/>
              <a:pathLst>
                <a:path extrusionOk="0" h="6340" w="6736">
                  <a:moveTo>
                    <a:pt x="6717" y="435"/>
                  </a:moveTo>
                  <a:lnTo>
                    <a:pt x="5808" y="3674"/>
                  </a:lnTo>
                  <a:lnTo>
                    <a:pt x="6498" y="4820"/>
                  </a:lnTo>
                  <a:cubicBezTo>
                    <a:pt x="6617" y="4997"/>
                    <a:pt x="6558" y="5254"/>
                    <a:pt x="6340" y="5373"/>
                  </a:cubicBezTo>
                  <a:cubicBezTo>
                    <a:pt x="6321" y="5373"/>
                    <a:pt x="6301" y="5373"/>
                    <a:pt x="6301" y="5392"/>
                  </a:cubicBezTo>
                  <a:cubicBezTo>
                    <a:pt x="6321" y="5452"/>
                    <a:pt x="6321" y="5531"/>
                    <a:pt x="6321" y="5610"/>
                  </a:cubicBezTo>
                  <a:cubicBezTo>
                    <a:pt x="6321" y="6024"/>
                    <a:pt x="5985" y="6340"/>
                    <a:pt x="5571" y="6340"/>
                  </a:cubicBezTo>
                  <a:cubicBezTo>
                    <a:pt x="5136" y="6340"/>
                    <a:pt x="4800" y="6024"/>
                    <a:pt x="4800" y="5610"/>
                  </a:cubicBezTo>
                  <a:cubicBezTo>
                    <a:pt x="4800" y="5550"/>
                    <a:pt x="4820" y="5471"/>
                    <a:pt x="4820" y="5412"/>
                  </a:cubicBezTo>
                  <a:lnTo>
                    <a:pt x="3003" y="5412"/>
                  </a:lnTo>
                  <a:cubicBezTo>
                    <a:pt x="3022" y="5471"/>
                    <a:pt x="3043" y="5550"/>
                    <a:pt x="3043" y="5610"/>
                  </a:cubicBezTo>
                  <a:cubicBezTo>
                    <a:pt x="3043" y="6024"/>
                    <a:pt x="2687" y="6340"/>
                    <a:pt x="2271" y="6340"/>
                  </a:cubicBezTo>
                  <a:cubicBezTo>
                    <a:pt x="1837" y="6340"/>
                    <a:pt x="1502" y="6024"/>
                    <a:pt x="1502" y="5610"/>
                  </a:cubicBezTo>
                  <a:cubicBezTo>
                    <a:pt x="1502" y="5550"/>
                    <a:pt x="1521" y="5471"/>
                    <a:pt x="1541" y="5412"/>
                  </a:cubicBezTo>
                  <a:lnTo>
                    <a:pt x="1402" y="5412"/>
                  </a:lnTo>
                  <a:cubicBezTo>
                    <a:pt x="1165" y="5412"/>
                    <a:pt x="968" y="5234"/>
                    <a:pt x="968" y="5017"/>
                  </a:cubicBezTo>
                  <a:cubicBezTo>
                    <a:pt x="968" y="4780"/>
                    <a:pt x="1165" y="4602"/>
                    <a:pt x="1402" y="4602"/>
                  </a:cubicBezTo>
                  <a:lnTo>
                    <a:pt x="5392" y="4602"/>
                  </a:lnTo>
                  <a:lnTo>
                    <a:pt x="4997" y="3951"/>
                  </a:lnTo>
                  <a:lnTo>
                    <a:pt x="1047" y="3951"/>
                  </a:lnTo>
                  <a:cubicBezTo>
                    <a:pt x="889" y="3951"/>
                    <a:pt x="751" y="3851"/>
                    <a:pt x="731" y="3693"/>
                  </a:cubicBezTo>
                  <a:lnTo>
                    <a:pt x="40" y="1283"/>
                  </a:lnTo>
                  <a:cubicBezTo>
                    <a:pt x="1" y="1125"/>
                    <a:pt x="99" y="948"/>
                    <a:pt x="277" y="888"/>
                  </a:cubicBezTo>
                  <a:lnTo>
                    <a:pt x="317" y="888"/>
                  </a:lnTo>
                  <a:lnTo>
                    <a:pt x="6340" y="19"/>
                  </a:lnTo>
                  <a:cubicBezTo>
                    <a:pt x="6519" y="0"/>
                    <a:pt x="6696" y="119"/>
                    <a:pt x="6717" y="296"/>
                  </a:cubicBezTo>
                  <a:cubicBezTo>
                    <a:pt x="6735" y="356"/>
                    <a:pt x="6735" y="395"/>
                    <a:pt x="6717" y="435"/>
                  </a:cubicBezTo>
                  <a:close/>
                  <a:moveTo>
                    <a:pt x="2271" y="5905"/>
                  </a:moveTo>
                  <a:cubicBezTo>
                    <a:pt x="2430" y="5905"/>
                    <a:pt x="2569" y="5787"/>
                    <a:pt x="2569" y="5629"/>
                  </a:cubicBezTo>
                  <a:cubicBezTo>
                    <a:pt x="2569" y="5471"/>
                    <a:pt x="2430" y="5352"/>
                    <a:pt x="2271" y="5352"/>
                  </a:cubicBezTo>
                  <a:cubicBezTo>
                    <a:pt x="2113" y="5352"/>
                    <a:pt x="1976" y="5471"/>
                    <a:pt x="1976" y="5629"/>
                  </a:cubicBezTo>
                  <a:cubicBezTo>
                    <a:pt x="1976" y="5787"/>
                    <a:pt x="2113" y="5905"/>
                    <a:pt x="2271" y="5905"/>
                  </a:cubicBezTo>
                  <a:close/>
                  <a:moveTo>
                    <a:pt x="5571" y="5905"/>
                  </a:moveTo>
                  <a:cubicBezTo>
                    <a:pt x="5729" y="5905"/>
                    <a:pt x="5866" y="5787"/>
                    <a:pt x="5866" y="5629"/>
                  </a:cubicBezTo>
                  <a:cubicBezTo>
                    <a:pt x="5866" y="5471"/>
                    <a:pt x="5729" y="5352"/>
                    <a:pt x="5571" y="5352"/>
                  </a:cubicBezTo>
                  <a:cubicBezTo>
                    <a:pt x="5413" y="5352"/>
                    <a:pt x="5274" y="5471"/>
                    <a:pt x="5274" y="5629"/>
                  </a:cubicBezTo>
                  <a:cubicBezTo>
                    <a:pt x="5274" y="5787"/>
                    <a:pt x="5413" y="5905"/>
                    <a:pt x="5571" y="5905"/>
                  </a:cubicBezTo>
                  <a:close/>
                  <a:moveTo>
                    <a:pt x="5215" y="3319"/>
                  </a:moveTo>
                  <a:lnTo>
                    <a:pt x="5926" y="730"/>
                  </a:lnTo>
                  <a:lnTo>
                    <a:pt x="791" y="1481"/>
                  </a:lnTo>
                  <a:lnTo>
                    <a:pt x="1323" y="33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7771733" y="1933611"/>
              <a:ext cx="50665" cy="56688"/>
            </a:xfrm>
            <a:custGeom>
              <a:rect b="b" l="l" r="r" t="t"/>
              <a:pathLst>
                <a:path extrusionOk="0" h="2786" w="2490">
                  <a:moveTo>
                    <a:pt x="711" y="2509"/>
                  </a:moveTo>
                  <a:cubicBezTo>
                    <a:pt x="672" y="2667"/>
                    <a:pt x="474" y="2786"/>
                    <a:pt x="296" y="2726"/>
                  </a:cubicBezTo>
                  <a:cubicBezTo>
                    <a:pt x="119" y="2686"/>
                    <a:pt x="0" y="2509"/>
                    <a:pt x="59" y="2331"/>
                  </a:cubicBezTo>
                  <a:lnTo>
                    <a:pt x="553" y="593"/>
                  </a:lnTo>
                  <a:cubicBezTo>
                    <a:pt x="572" y="474"/>
                    <a:pt x="672" y="376"/>
                    <a:pt x="790" y="356"/>
                  </a:cubicBezTo>
                  <a:lnTo>
                    <a:pt x="2015" y="40"/>
                  </a:lnTo>
                  <a:cubicBezTo>
                    <a:pt x="2213" y="0"/>
                    <a:pt x="2390" y="100"/>
                    <a:pt x="2429" y="277"/>
                  </a:cubicBezTo>
                  <a:cubicBezTo>
                    <a:pt x="2489" y="435"/>
                    <a:pt x="2371" y="613"/>
                    <a:pt x="2192" y="672"/>
                  </a:cubicBezTo>
                  <a:lnTo>
                    <a:pt x="1146" y="92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7692154" y="1970196"/>
              <a:ext cx="58703" cy="67920"/>
            </a:xfrm>
            <a:custGeom>
              <a:rect b="b" l="l" r="r" t="t"/>
              <a:pathLst>
                <a:path extrusionOk="0" h="3338" w="2885">
                  <a:moveTo>
                    <a:pt x="554" y="395"/>
                  </a:moveTo>
                  <a:lnTo>
                    <a:pt x="1086" y="2726"/>
                  </a:lnTo>
                  <a:lnTo>
                    <a:pt x="1679" y="2766"/>
                  </a:lnTo>
                  <a:lnTo>
                    <a:pt x="2331" y="0"/>
                  </a:lnTo>
                  <a:lnTo>
                    <a:pt x="2884" y="98"/>
                  </a:lnTo>
                  <a:lnTo>
                    <a:pt x="2113" y="3338"/>
                  </a:lnTo>
                  <a:lnTo>
                    <a:pt x="612" y="3240"/>
                  </a:lnTo>
                  <a:lnTo>
                    <a:pt x="0" y="5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5" name="Google Shape;1165;p22"/>
          <p:cNvSpPr/>
          <p:nvPr/>
        </p:nvSpPr>
        <p:spPr>
          <a:xfrm>
            <a:off x="3355051" y="1280834"/>
            <a:ext cx="159606" cy="171224"/>
          </a:xfrm>
          <a:custGeom>
            <a:rect b="b" l="l" r="r" t="t"/>
            <a:pathLst>
              <a:path extrusionOk="0" h="8415" w="7844">
                <a:moveTo>
                  <a:pt x="3932" y="8415"/>
                </a:moveTo>
                <a:cubicBezTo>
                  <a:pt x="733" y="8078"/>
                  <a:pt x="1" y="4188"/>
                  <a:pt x="238" y="1442"/>
                </a:cubicBezTo>
                <a:cubicBezTo>
                  <a:pt x="3419" y="1"/>
                  <a:pt x="4425" y="1"/>
                  <a:pt x="7606" y="1442"/>
                </a:cubicBezTo>
                <a:cubicBezTo>
                  <a:pt x="7843" y="4188"/>
                  <a:pt x="7112" y="8078"/>
                  <a:pt x="3932" y="8415"/>
                </a:cubicBezTo>
                <a:close/>
                <a:moveTo>
                  <a:pt x="1502" y="4681"/>
                </a:moveTo>
                <a:lnTo>
                  <a:pt x="3398" y="6479"/>
                </a:lnTo>
                <a:cubicBezTo>
                  <a:pt x="3577" y="6637"/>
                  <a:pt x="3853" y="6637"/>
                  <a:pt x="4011" y="6479"/>
                </a:cubicBezTo>
                <a:cubicBezTo>
                  <a:pt x="4051" y="6440"/>
                  <a:pt x="4090" y="6400"/>
                  <a:pt x="4109" y="6361"/>
                </a:cubicBezTo>
                <a:lnTo>
                  <a:pt x="6401" y="2568"/>
                </a:lnTo>
                <a:cubicBezTo>
                  <a:pt x="6519" y="2371"/>
                  <a:pt x="6440" y="2113"/>
                  <a:pt x="6243" y="2015"/>
                </a:cubicBezTo>
                <a:cubicBezTo>
                  <a:pt x="6026" y="1897"/>
                  <a:pt x="5769" y="1955"/>
                  <a:pt x="5650" y="2153"/>
                </a:cubicBezTo>
                <a:lnTo>
                  <a:pt x="3616" y="5511"/>
                </a:lnTo>
                <a:lnTo>
                  <a:pt x="2115" y="4088"/>
                </a:lnTo>
                <a:cubicBezTo>
                  <a:pt x="1957" y="3930"/>
                  <a:pt x="1681" y="3930"/>
                  <a:pt x="1502" y="4088"/>
                </a:cubicBezTo>
                <a:cubicBezTo>
                  <a:pt x="1344" y="4246"/>
                  <a:pt x="1344" y="4504"/>
                  <a:pt x="1502" y="468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2"/>
          <p:cNvSpPr/>
          <p:nvPr/>
        </p:nvSpPr>
        <p:spPr>
          <a:xfrm>
            <a:off x="1922668" y="1584684"/>
            <a:ext cx="176860" cy="131425"/>
          </a:xfrm>
          <a:custGeom>
            <a:rect b="b" l="l" r="r" t="t"/>
            <a:pathLst>
              <a:path extrusionOk="0" h="6459" w="8692">
                <a:moveTo>
                  <a:pt x="1048" y="2607"/>
                </a:moveTo>
                <a:lnTo>
                  <a:pt x="7625" y="2607"/>
                </a:lnTo>
                <a:lnTo>
                  <a:pt x="7625" y="2587"/>
                </a:lnTo>
                <a:lnTo>
                  <a:pt x="7032" y="909"/>
                </a:lnTo>
                <a:cubicBezTo>
                  <a:pt x="6953" y="711"/>
                  <a:pt x="6835" y="514"/>
                  <a:pt x="6618" y="514"/>
                </a:cubicBezTo>
                <a:lnTo>
                  <a:pt x="2094" y="514"/>
                </a:lnTo>
                <a:cubicBezTo>
                  <a:pt x="1878" y="514"/>
                  <a:pt x="1778" y="711"/>
                  <a:pt x="1699" y="909"/>
                </a:cubicBezTo>
                <a:lnTo>
                  <a:pt x="1048" y="2587"/>
                </a:lnTo>
                <a:close/>
                <a:moveTo>
                  <a:pt x="1403" y="3377"/>
                </a:moveTo>
                <a:cubicBezTo>
                  <a:pt x="1799" y="3377"/>
                  <a:pt x="2094" y="3674"/>
                  <a:pt x="2094" y="4030"/>
                </a:cubicBezTo>
                <a:cubicBezTo>
                  <a:pt x="2094" y="4404"/>
                  <a:pt x="1799" y="4681"/>
                  <a:pt x="1403" y="4681"/>
                </a:cubicBezTo>
                <a:cubicBezTo>
                  <a:pt x="1027" y="4681"/>
                  <a:pt x="711" y="4404"/>
                  <a:pt x="711" y="4030"/>
                </a:cubicBezTo>
                <a:cubicBezTo>
                  <a:pt x="711" y="3674"/>
                  <a:pt x="1027" y="3377"/>
                  <a:pt x="1403" y="3377"/>
                </a:cubicBezTo>
                <a:close/>
                <a:moveTo>
                  <a:pt x="7269" y="3377"/>
                </a:moveTo>
                <a:cubicBezTo>
                  <a:pt x="7645" y="3377"/>
                  <a:pt x="7961" y="3674"/>
                  <a:pt x="7961" y="4030"/>
                </a:cubicBezTo>
                <a:cubicBezTo>
                  <a:pt x="7961" y="4404"/>
                  <a:pt x="7645" y="4681"/>
                  <a:pt x="7269" y="4681"/>
                </a:cubicBezTo>
                <a:cubicBezTo>
                  <a:pt x="6895" y="4681"/>
                  <a:pt x="6579" y="4404"/>
                  <a:pt x="6579" y="4030"/>
                </a:cubicBezTo>
                <a:cubicBezTo>
                  <a:pt x="6579" y="3674"/>
                  <a:pt x="6895" y="3377"/>
                  <a:pt x="7269" y="3377"/>
                </a:cubicBezTo>
                <a:close/>
                <a:moveTo>
                  <a:pt x="2134" y="5570"/>
                </a:moveTo>
                <a:lnTo>
                  <a:pt x="2134" y="6202"/>
                </a:lnTo>
                <a:cubicBezTo>
                  <a:pt x="2134" y="6340"/>
                  <a:pt x="2036" y="6458"/>
                  <a:pt x="1936" y="6458"/>
                </a:cubicBezTo>
                <a:lnTo>
                  <a:pt x="909" y="6458"/>
                </a:lnTo>
                <a:cubicBezTo>
                  <a:pt x="790" y="6458"/>
                  <a:pt x="711" y="6340"/>
                  <a:pt x="711" y="6202"/>
                </a:cubicBezTo>
                <a:lnTo>
                  <a:pt x="711" y="5570"/>
                </a:lnTo>
                <a:lnTo>
                  <a:pt x="672" y="5570"/>
                </a:lnTo>
                <a:cubicBezTo>
                  <a:pt x="297" y="5570"/>
                  <a:pt x="0" y="5273"/>
                  <a:pt x="0" y="4918"/>
                </a:cubicBezTo>
                <a:lnTo>
                  <a:pt x="0" y="3240"/>
                </a:lnTo>
                <a:cubicBezTo>
                  <a:pt x="0" y="2942"/>
                  <a:pt x="218" y="2686"/>
                  <a:pt x="514" y="2626"/>
                </a:cubicBezTo>
                <a:cubicBezTo>
                  <a:pt x="514" y="2547"/>
                  <a:pt x="534" y="2489"/>
                  <a:pt x="553" y="2410"/>
                </a:cubicBezTo>
                <a:lnTo>
                  <a:pt x="1185" y="730"/>
                </a:lnTo>
                <a:cubicBezTo>
                  <a:pt x="1343" y="335"/>
                  <a:pt x="1620" y="0"/>
                  <a:pt x="2094" y="0"/>
                </a:cubicBezTo>
                <a:lnTo>
                  <a:pt x="6618" y="0"/>
                </a:lnTo>
                <a:cubicBezTo>
                  <a:pt x="7092" y="0"/>
                  <a:pt x="7388" y="335"/>
                  <a:pt x="7527" y="751"/>
                </a:cubicBezTo>
                <a:lnTo>
                  <a:pt x="8138" y="2410"/>
                </a:lnTo>
                <a:cubicBezTo>
                  <a:pt x="8159" y="2489"/>
                  <a:pt x="8178" y="2547"/>
                  <a:pt x="8178" y="2626"/>
                </a:cubicBezTo>
                <a:cubicBezTo>
                  <a:pt x="8475" y="2686"/>
                  <a:pt x="8691" y="2942"/>
                  <a:pt x="8691" y="3240"/>
                </a:cubicBezTo>
                <a:lnTo>
                  <a:pt x="8691" y="4918"/>
                </a:lnTo>
                <a:cubicBezTo>
                  <a:pt x="8691" y="5273"/>
                  <a:pt x="8396" y="5570"/>
                  <a:pt x="8020" y="5570"/>
                </a:cubicBezTo>
                <a:lnTo>
                  <a:pt x="7980" y="5570"/>
                </a:lnTo>
                <a:lnTo>
                  <a:pt x="7980" y="6202"/>
                </a:lnTo>
                <a:cubicBezTo>
                  <a:pt x="7980" y="6340"/>
                  <a:pt x="7882" y="6458"/>
                  <a:pt x="7783" y="6458"/>
                </a:cubicBezTo>
                <a:lnTo>
                  <a:pt x="6756" y="6458"/>
                </a:lnTo>
                <a:cubicBezTo>
                  <a:pt x="6637" y="6458"/>
                  <a:pt x="6558" y="6340"/>
                  <a:pt x="6558" y="6202"/>
                </a:cubicBezTo>
                <a:lnTo>
                  <a:pt x="6558" y="557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2"/>
          <p:cNvSpPr/>
          <p:nvPr/>
        </p:nvSpPr>
        <p:spPr>
          <a:xfrm>
            <a:off x="987823" y="2493789"/>
            <a:ext cx="145525" cy="138668"/>
          </a:xfrm>
          <a:custGeom>
            <a:rect b="b" l="l" r="r" t="t"/>
            <a:pathLst>
              <a:path extrusionOk="0" h="6815" w="7152">
                <a:moveTo>
                  <a:pt x="3063" y="1"/>
                </a:moveTo>
                <a:lnTo>
                  <a:pt x="4090" y="1"/>
                </a:lnTo>
                <a:cubicBezTo>
                  <a:pt x="4485" y="1"/>
                  <a:pt x="4820" y="317"/>
                  <a:pt x="4820" y="691"/>
                </a:cubicBezTo>
                <a:lnTo>
                  <a:pt x="4820" y="2213"/>
                </a:lnTo>
                <a:lnTo>
                  <a:pt x="6421" y="2213"/>
                </a:lnTo>
                <a:cubicBezTo>
                  <a:pt x="6816" y="2213"/>
                  <a:pt x="7151" y="2529"/>
                  <a:pt x="7151" y="2924"/>
                </a:cubicBezTo>
                <a:lnTo>
                  <a:pt x="7151" y="3891"/>
                </a:lnTo>
                <a:cubicBezTo>
                  <a:pt x="7151" y="4267"/>
                  <a:pt x="6816" y="4583"/>
                  <a:pt x="6421" y="4583"/>
                </a:cubicBezTo>
                <a:lnTo>
                  <a:pt x="4820" y="4583"/>
                </a:lnTo>
                <a:lnTo>
                  <a:pt x="4820" y="6103"/>
                </a:lnTo>
                <a:cubicBezTo>
                  <a:pt x="4820" y="6498"/>
                  <a:pt x="4485" y="6814"/>
                  <a:pt x="4090" y="6814"/>
                </a:cubicBezTo>
                <a:lnTo>
                  <a:pt x="3063" y="6814"/>
                </a:lnTo>
                <a:cubicBezTo>
                  <a:pt x="2668" y="6814"/>
                  <a:pt x="2332" y="6498"/>
                  <a:pt x="2332" y="6103"/>
                </a:cubicBezTo>
                <a:lnTo>
                  <a:pt x="2332" y="4583"/>
                </a:lnTo>
                <a:lnTo>
                  <a:pt x="732" y="4583"/>
                </a:lnTo>
                <a:cubicBezTo>
                  <a:pt x="317" y="4583"/>
                  <a:pt x="1" y="4267"/>
                  <a:pt x="1" y="3891"/>
                </a:cubicBezTo>
                <a:lnTo>
                  <a:pt x="1" y="2924"/>
                </a:lnTo>
                <a:cubicBezTo>
                  <a:pt x="1" y="2529"/>
                  <a:pt x="317" y="2213"/>
                  <a:pt x="732" y="2213"/>
                </a:cubicBezTo>
                <a:lnTo>
                  <a:pt x="2332" y="2213"/>
                </a:lnTo>
                <a:lnTo>
                  <a:pt x="2332" y="691"/>
                </a:lnTo>
                <a:cubicBezTo>
                  <a:pt x="2332" y="317"/>
                  <a:pt x="2668" y="1"/>
                  <a:pt x="30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2"/>
          <p:cNvSpPr/>
          <p:nvPr/>
        </p:nvSpPr>
        <p:spPr>
          <a:xfrm>
            <a:off x="2912167" y="507568"/>
            <a:ext cx="194949" cy="148720"/>
          </a:xfrm>
          <a:custGeom>
            <a:rect b="b" l="l" r="r" t="t"/>
            <a:pathLst>
              <a:path extrusionOk="0" h="7309" w="9581">
                <a:moveTo>
                  <a:pt x="5670" y="6459"/>
                </a:moveTo>
                <a:cubicBezTo>
                  <a:pt x="5670" y="6933"/>
                  <a:pt x="5275" y="7309"/>
                  <a:pt x="4780" y="7309"/>
                </a:cubicBezTo>
                <a:cubicBezTo>
                  <a:pt x="4287" y="7309"/>
                  <a:pt x="3892" y="6933"/>
                  <a:pt x="3892" y="6459"/>
                </a:cubicBezTo>
                <a:cubicBezTo>
                  <a:pt x="3892" y="5984"/>
                  <a:pt x="4287" y="5610"/>
                  <a:pt x="4780" y="5610"/>
                </a:cubicBezTo>
                <a:cubicBezTo>
                  <a:pt x="5275" y="5610"/>
                  <a:pt x="5670" y="5984"/>
                  <a:pt x="5670" y="6459"/>
                </a:cubicBezTo>
                <a:close/>
                <a:moveTo>
                  <a:pt x="3555" y="5234"/>
                </a:moveTo>
                <a:cubicBezTo>
                  <a:pt x="3418" y="5471"/>
                  <a:pt x="3121" y="5550"/>
                  <a:pt x="2884" y="5431"/>
                </a:cubicBezTo>
                <a:cubicBezTo>
                  <a:pt x="2667" y="5294"/>
                  <a:pt x="2568" y="5017"/>
                  <a:pt x="2707" y="4799"/>
                </a:cubicBezTo>
                <a:cubicBezTo>
                  <a:pt x="2904" y="4444"/>
                  <a:pt x="3220" y="4188"/>
                  <a:pt x="3576" y="3990"/>
                </a:cubicBezTo>
                <a:cubicBezTo>
                  <a:pt x="3932" y="3812"/>
                  <a:pt x="4346" y="3714"/>
                  <a:pt x="4780" y="3714"/>
                </a:cubicBezTo>
                <a:cubicBezTo>
                  <a:pt x="5196" y="3714"/>
                  <a:pt x="5630" y="3812"/>
                  <a:pt x="6005" y="4009"/>
                </a:cubicBezTo>
                <a:cubicBezTo>
                  <a:pt x="6360" y="4207"/>
                  <a:pt x="6676" y="4483"/>
                  <a:pt x="6874" y="4839"/>
                </a:cubicBezTo>
                <a:cubicBezTo>
                  <a:pt x="6992" y="5057"/>
                  <a:pt x="6894" y="5352"/>
                  <a:pt x="6657" y="5471"/>
                </a:cubicBezTo>
                <a:cubicBezTo>
                  <a:pt x="6420" y="5589"/>
                  <a:pt x="6123" y="5491"/>
                  <a:pt x="6005" y="5273"/>
                </a:cubicBezTo>
                <a:cubicBezTo>
                  <a:pt x="5886" y="5076"/>
                  <a:pt x="5728" y="4918"/>
                  <a:pt x="5531" y="4820"/>
                </a:cubicBezTo>
                <a:cubicBezTo>
                  <a:pt x="5294" y="4701"/>
                  <a:pt x="5038" y="4641"/>
                  <a:pt x="4780" y="4641"/>
                </a:cubicBezTo>
                <a:cubicBezTo>
                  <a:pt x="4524" y="4641"/>
                  <a:pt x="4267" y="4701"/>
                  <a:pt x="4029" y="4820"/>
                </a:cubicBezTo>
                <a:cubicBezTo>
                  <a:pt x="3832" y="4918"/>
                  <a:pt x="3655" y="5057"/>
                  <a:pt x="3555" y="5234"/>
                </a:cubicBezTo>
                <a:close/>
                <a:moveTo>
                  <a:pt x="2391" y="4009"/>
                </a:moveTo>
                <a:cubicBezTo>
                  <a:pt x="2607" y="3654"/>
                  <a:pt x="2944" y="3358"/>
                  <a:pt x="3339" y="3161"/>
                </a:cubicBezTo>
                <a:cubicBezTo>
                  <a:pt x="3774" y="2924"/>
                  <a:pt x="4267" y="2824"/>
                  <a:pt x="4761" y="2824"/>
                </a:cubicBezTo>
                <a:cubicBezTo>
                  <a:pt x="5275" y="2824"/>
                  <a:pt x="5788" y="2924"/>
                  <a:pt x="6223" y="3161"/>
                </a:cubicBezTo>
                <a:cubicBezTo>
                  <a:pt x="6618" y="3377"/>
                  <a:pt x="6953" y="3674"/>
                  <a:pt x="7171" y="4069"/>
                </a:cubicBezTo>
                <a:cubicBezTo>
                  <a:pt x="7289" y="4286"/>
                  <a:pt x="7585" y="4385"/>
                  <a:pt x="7822" y="4267"/>
                </a:cubicBezTo>
                <a:cubicBezTo>
                  <a:pt x="8059" y="4148"/>
                  <a:pt x="8158" y="3872"/>
                  <a:pt x="8040" y="3635"/>
                </a:cubicBezTo>
                <a:cubicBezTo>
                  <a:pt x="7743" y="3082"/>
                  <a:pt x="7250" y="2647"/>
                  <a:pt x="6697" y="2350"/>
                </a:cubicBezTo>
                <a:cubicBezTo>
                  <a:pt x="6104" y="2034"/>
                  <a:pt x="5433" y="1897"/>
                  <a:pt x="4761" y="1897"/>
                </a:cubicBezTo>
                <a:cubicBezTo>
                  <a:pt x="4109" y="1897"/>
                  <a:pt x="3457" y="2034"/>
                  <a:pt x="2865" y="2331"/>
                </a:cubicBezTo>
                <a:cubicBezTo>
                  <a:pt x="2312" y="2608"/>
                  <a:pt x="1838" y="3042"/>
                  <a:pt x="1541" y="3575"/>
                </a:cubicBezTo>
                <a:cubicBezTo>
                  <a:pt x="1403" y="3793"/>
                  <a:pt x="1482" y="4069"/>
                  <a:pt x="1719" y="4188"/>
                </a:cubicBezTo>
                <a:cubicBezTo>
                  <a:pt x="1956" y="4325"/>
                  <a:pt x="2252" y="4246"/>
                  <a:pt x="2391" y="4009"/>
                </a:cubicBezTo>
                <a:close/>
                <a:moveTo>
                  <a:pt x="969" y="2845"/>
                </a:moveTo>
                <a:cubicBezTo>
                  <a:pt x="850" y="3082"/>
                  <a:pt x="553" y="3161"/>
                  <a:pt x="316" y="3022"/>
                </a:cubicBezTo>
                <a:cubicBezTo>
                  <a:pt x="79" y="2903"/>
                  <a:pt x="0" y="2627"/>
                  <a:pt x="119" y="2390"/>
                </a:cubicBezTo>
                <a:cubicBezTo>
                  <a:pt x="553" y="1639"/>
                  <a:pt x="1245" y="1046"/>
                  <a:pt x="2035" y="632"/>
                </a:cubicBezTo>
                <a:cubicBezTo>
                  <a:pt x="2865" y="217"/>
                  <a:pt x="3813" y="0"/>
                  <a:pt x="4761" y="0"/>
                </a:cubicBezTo>
                <a:cubicBezTo>
                  <a:pt x="5728" y="0"/>
                  <a:pt x="6676" y="217"/>
                  <a:pt x="7526" y="672"/>
                </a:cubicBezTo>
                <a:cubicBezTo>
                  <a:pt x="8335" y="1086"/>
                  <a:pt x="9028" y="1718"/>
                  <a:pt x="9442" y="2489"/>
                </a:cubicBezTo>
                <a:cubicBezTo>
                  <a:pt x="9581" y="2726"/>
                  <a:pt x="9481" y="3003"/>
                  <a:pt x="9244" y="3121"/>
                </a:cubicBezTo>
                <a:cubicBezTo>
                  <a:pt x="9007" y="3240"/>
                  <a:pt x="8712" y="3140"/>
                  <a:pt x="8572" y="2924"/>
                </a:cubicBezTo>
                <a:cubicBezTo>
                  <a:pt x="8237" y="2311"/>
                  <a:pt x="7684" y="1818"/>
                  <a:pt x="7052" y="1481"/>
                </a:cubicBezTo>
                <a:cubicBezTo>
                  <a:pt x="6360" y="1106"/>
                  <a:pt x="5551" y="928"/>
                  <a:pt x="4761" y="928"/>
                </a:cubicBezTo>
                <a:cubicBezTo>
                  <a:pt x="3971" y="928"/>
                  <a:pt x="3200" y="1106"/>
                  <a:pt x="2509" y="1462"/>
                </a:cubicBezTo>
                <a:cubicBezTo>
                  <a:pt x="1877" y="1778"/>
                  <a:pt x="1324" y="2252"/>
                  <a:pt x="969" y="28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2"/>
          <p:cNvSpPr/>
          <p:nvPr/>
        </p:nvSpPr>
        <p:spPr>
          <a:xfrm>
            <a:off x="2207208" y="884139"/>
            <a:ext cx="180503" cy="188520"/>
          </a:xfrm>
          <a:custGeom>
            <a:rect b="b" l="l" r="r" t="t"/>
            <a:pathLst>
              <a:path extrusionOk="0" h="9265" w="8871">
                <a:moveTo>
                  <a:pt x="4525" y="0"/>
                </a:moveTo>
                <a:cubicBezTo>
                  <a:pt x="6184" y="0"/>
                  <a:pt x="7685" y="988"/>
                  <a:pt x="8099" y="2450"/>
                </a:cubicBezTo>
                <a:cubicBezTo>
                  <a:pt x="8870" y="5156"/>
                  <a:pt x="5670" y="9265"/>
                  <a:pt x="4722" y="9265"/>
                </a:cubicBezTo>
                <a:cubicBezTo>
                  <a:pt x="3774" y="9265"/>
                  <a:pt x="1" y="5254"/>
                  <a:pt x="930" y="2489"/>
                </a:cubicBezTo>
                <a:cubicBezTo>
                  <a:pt x="1423" y="1048"/>
                  <a:pt x="2845" y="0"/>
                  <a:pt x="4525" y="0"/>
                </a:cubicBezTo>
                <a:close/>
                <a:moveTo>
                  <a:pt x="4504" y="969"/>
                </a:moveTo>
                <a:cubicBezTo>
                  <a:pt x="2945" y="969"/>
                  <a:pt x="1700" y="2173"/>
                  <a:pt x="1700" y="3635"/>
                </a:cubicBezTo>
                <a:cubicBezTo>
                  <a:pt x="1700" y="5117"/>
                  <a:pt x="2945" y="6321"/>
                  <a:pt x="4504" y="6321"/>
                </a:cubicBezTo>
                <a:cubicBezTo>
                  <a:pt x="6045" y="6321"/>
                  <a:pt x="7309" y="5117"/>
                  <a:pt x="7309" y="3635"/>
                </a:cubicBezTo>
                <a:cubicBezTo>
                  <a:pt x="7309" y="2173"/>
                  <a:pt x="6045" y="969"/>
                  <a:pt x="4504" y="96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2"/>
          <p:cNvSpPr/>
          <p:nvPr/>
        </p:nvSpPr>
        <p:spPr>
          <a:xfrm>
            <a:off x="1417074" y="1304946"/>
            <a:ext cx="151121" cy="122594"/>
          </a:xfrm>
          <a:custGeom>
            <a:rect b="b" l="l" r="r" t="t"/>
            <a:pathLst>
              <a:path extrusionOk="0" h="6025" w="7427">
                <a:moveTo>
                  <a:pt x="0" y="3457"/>
                </a:moveTo>
                <a:cubicBezTo>
                  <a:pt x="514" y="1620"/>
                  <a:pt x="2272" y="1"/>
                  <a:pt x="4859" y="40"/>
                </a:cubicBezTo>
                <a:cubicBezTo>
                  <a:pt x="7427" y="59"/>
                  <a:pt x="7427" y="40"/>
                  <a:pt x="7427" y="40"/>
                </a:cubicBezTo>
                <a:cubicBezTo>
                  <a:pt x="7427" y="40"/>
                  <a:pt x="6795" y="4386"/>
                  <a:pt x="4227" y="5215"/>
                </a:cubicBezTo>
                <a:cubicBezTo>
                  <a:pt x="1659" y="6024"/>
                  <a:pt x="218" y="5018"/>
                  <a:pt x="218" y="5018"/>
                </a:cubicBezTo>
                <a:lnTo>
                  <a:pt x="4820" y="1797"/>
                </a:lnTo>
                <a:cubicBezTo>
                  <a:pt x="4820" y="1797"/>
                  <a:pt x="1956" y="2153"/>
                  <a:pt x="0" y="345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2"/>
          <p:cNvGrpSpPr/>
          <p:nvPr/>
        </p:nvGrpSpPr>
        <p:grpSpPr>
          <a:xfrm>
            <a:off x="-3079520" y="239219"/>
            <a:ext cx="2992833" cy="4636941"/>
            <a:chOff x="-3430486" y="3787070"/>
            <a:chExt cx="2401786" cy="3274130"/>
          </a:xfrm>
        </p:grpSpPr>
        <p:sp>
          <p:nvSpPr>
            <p:cNvPr id="1172" name="Google Shape;1172;p22"/>
            <p:cNvSpPr/>
            <p:nvPr/>
          </p:nvSpPr>
          <p:spPr>
            <a:xfrm>
              <a:off x="-3430486" y="3787070"/>
              <a:ext cx="2401786" cy="327413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-3357341" y="3888130"/>
              <a:ext cx="2259558" cy="2842869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2"/>
            <p:cNvSpPr/>
            <p:nvPr/>
          </p:nvSpPr>
          <p:spPr>
            <a:xfrm>
              <a:off x="-2313271" y="6813882"/>
              <a:ext cx="250562" cy="196516"/>
            </a:xfrm>
            <a:prstGeom prst="ellipse">
              <a:avLst/>
            </a:prstGeom>
            <a:solidFill>
              <a:srgbClr val="F9E1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3"/>
          <p:cNvSpPr txBox="1"/>
          <p:nvPr>
            <p:ph type="title"/>
          </p:nvPr>
        </p:nvSpPr>
        <p:spPr>
          <a:xfrm>
            <a:off x="1296000" y="1367325"/>
            <a:ext cx="6552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69999" marR="3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Can </a:t>
            </a:r>
            <a:r>
              <a:rPr b="1" i="1" lang="en-US" sz="3700"/>
              <a:t>discriminant analysis</a:t>
            </a:r>
            <a:r>
              <a:rPr lang="en-US" sz="3700"/>
              <a:t> predict student </a:t>
            </a:r>
            <a:r>
              <a:rPr b="1" i="1" lang="en-US" sz="3700"/>
              <a:t>performance</a:t>
            </a:r>
            <a:r>
              <a:rPr lang="en-US" sz="3700"/>
              <a:t> based on their </a:t>
            </a:r>
            <a:r>
              <a:rPr b="1" i="1" lang="en-US" sz="3700"/>
              <a:t>lifestyles</a:t>
            </a:r>
            <a:r>
              <a:rPr lang="en-US" sz="3700"/>
              <a:t> and </a:t>
            </a:r>
            <a:r>
              <a:rPr b="1" i="1" lang="en-US" sz="3700"/>
              <a:t>study habits</a:t>
            </a:r>
            <a:r>
              <a:rPr lang="en-US" sz="3700"/>
              <a:t>?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idx="2" type="title"/>
          </p:nvPr>
        </p:nvSpPr>
        <p:spPr>
          <a:xfrm>
            <a:off x="5876425" y="861525"/>
            <a:ext cx="2996100" cy="32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Survey Questions</a:t>
            </a:r>
            <a:endParaRPr sz="5000"/>
          </a:p>
        </p:txBody>
      </p:sp>
      <p:sp>
        <p:nvSpPr>
          <p:cNvPr id="1185" name="Google Shape;1185;p24"/>
          <p:cNvSpPr txBox="1"/>
          <p:nvPr/>
        </p:nvSpPr>
        <p:spPr>
          <a:xfrm>
            <a:off x="0" y="232050"/>
            <a:ext cx="5876400" cy="4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What is your GPA (German scale) ?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What is your most recent IELTS score?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How often do you attend lectures and classes? (percent)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How likely do you study in a group? (percent)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On average, how many hours a day do you sleep? (hours/day)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 what time of the day do you usually study outside of class?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On average,  how many hours a day do you spend doing your academic homework? (hours/day)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On average, how many hours a day do you spend doing extracurricular activities (hours/day)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On average, how many hours a day do you spend doing leisure activities? (hours/day)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rgbClr val="20212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What is the distance (kilometers) from your home to your campus? (0 km if you stay on campus)</a:t>
            </a:r>
            <a:endParaRPr sz="1600">
              <a:solidFill>
                <a:srgbClr val="20212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86" name="Google Shape;1186;p24"/>
          <p:cNvSpPr txBox="1"/>
          <p:nvPr/>
        </p:nvSpPr>
        <p:spPr>
          <a:xfrm>
            <a:off x="6196775" y="1081800"/>
            <a:ext cx="29961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GPA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Ielts_Score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Attendance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Groupstudy_Likelyness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Sleep_Duration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Study_Hour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Selfstudy_Duration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Extracurricular_Duration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Leisure_Duration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ira Sans Medium"/>
              <a:buAutoNum type="arabicPeriod"/>
            </a:pPr>
            <a:r>
              <a:rPr lang="en-US" sz="1600">
                <a:solidFill>
                  <a:schemeClr val="dk2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Distance</a:t>
            </a:r>
            <a:endParaRPr sz="1600">
              <a:solidFill>
                <a:schemeClr val="dk2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cxnSp>
        <p:nvCxnSpPr>
          <p:cNvPr id="1187" name="Google Shape;1187;p24"/>
          <p:cNvCxnSpPr>
            <a:stCxn id="1185" idx="3"/>
            <a:endCxn id="1186" idx="1"/>
          </p:cNvCxnSpPr>
          <p:nvPr/>
        </p:nvCxnSpPr>
        <p:spPr>
          <a:xfrm>
            <a:off x="5876400" y="2571750"/>
            <a:ext cx="320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5"/>
          <p:cNvSpPr txBox="1"/>
          <p:nvPr>
            <p:ph type="title"/>
          </p:nvPr>
        </p:nvSpPr>
        <p:spPr>
          <a:xfrm>
            <a:off x="340325" y="667000"/>
            <a:ext cx="40446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</p:txBody>
      </p:sp>
      <p:pic>
        <p:nvPicPr>
          <p:cNvPr id="1193" name="Google Shape;1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741" y="140101"/>
            <a:ext cx="3569584" cy="47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5"/>
          <p:cNvSpPr txBox="1"/>
          <p:nvPr/>
        </p:nvSpPr>
        <p:spPr>
          <a:xfrm>
            <a:off x="340325" y="2130425"/>
            <a:ext cx="40110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D42C5B"/>
                </a:solidFill>
                <a:latin typeface="Patua One"/>
                <a:ea typeface="Patua One"/>
                <a:cs typeface="Patua One"/>
                <a:sym typeface="Patua One"/>
              </a:rPr>
              <a:t>Remove Study_Hours</a:t>
            </a:r>
            <a:endParaRPr sz="3500">
              <a:solidFill>
                <a:srgbClr val="D42C5B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4200"/>
            <a:ext cx="9144001" cy="1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60800"/>
            <a:ext cx="9144001" cy="3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26"/>
          <p:cNvSpPr txBox="1"/>
          <p:nvPr/>
        </p:nvSpPr>
        <p:spPr>
          <a:xfrm>
            <a:off x="720000" y="24483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D42C5B"/>
                </a:solidFill>
                <a:latin typeface="Patua One"/>
                <a:ea typeface="Patua One"/>
                <a:cs typeface="Patua One"/>
                <a:sym typeface="Patua One"/>
              </a:rPr>
              <a:t>Outlier Tuples</a:t>
            </a:r>
            <a:endParaRPr sz="3500">
              <a:solidFill>
                <a:srgbClr val="D42C5B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7"/>
          <p:cNvSpPr txBox="1"/>
          <p:nvPr>
            <p:ph type="title"/>
          </p:nvPr>
        </p:nvSpPr>
        <p:spPr>
          <a:xfrm>
            <a:off x="720000" y="244834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</a:rPr>
              <a:t>Data types Re-</a:t>
            </a:r>
            <a:r>
              <a:rPr lang="en-US">
                <a:solidFill>
                  <a:schemeClr val="accent5"/>
                </a:solidFill>
              </a:rPr>
              <a:t>formatting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207" name="Google Shape;1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25" y="1324050"/>
            <a:ext cx="3211883" cy="31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850" y="1319700"/>
            <a:ext cx="3439500" cy="31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27"/>
          <p:cNvSpPr/>
          <p:nvPr/>
        </p:nvSpPr>
        <p:spPr>
          <a:xfrm>
            <a:off x="4020000" y="2957525"/>
            <a:ext cx="951600" cy="25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5925"/>
            <a:ext cx="9144000" cy="381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28"/>
          <p:cNvSpPr txBox="1"/>
          <p:nvPr>
            <p:ph idx="4294967295" type="title"/>
          </p:nvPr>
        </p:nvSpPr>
        <p:spPr>
          <a:xfrm>
            <a:off x="2044350" y="204725"/>
            <a:ext cx="50553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accent5"/>
                </a:solidFill>
              </a:rPr>
              <a:t>Final Dataset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9"/>
          <p:cNvSpPr txBox="1"/>
          <p:nvPr>
            <p:ph type="title"/>
          </p:nvPr>
        </p:nvSpPr>
        <p:spPr>
          <a:xfrm>
            <a:off x="0" y="0"/>
            <a:ext cx="4368900" cy="17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CHARACTERISTICS AND VISUALIZATION</a:t>
            </a:r>
            <a:endParaRPr/>
          </a:p>
        </p:txBody>
      </p:sp>
      <p:sp>
        <p:nvSpPr>
          <p:cNvPr id="1221" name="Google Shape;1221;p29"/>
          <p:cNvSpPr txBox="1"/>
          <p:nvPr>
            <p:ph idx="4294967295" type="title"/>
          </p:nvPr>
        </p:nvSpPr>
        <p:spPr>
          <a:xfrm>
            <a:off x="296950" y="1870550"/>
            <a:ext cx="2260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>
                <a:solidFill>
                  <a:schemeClr val="accent5"/>
                </a:solidFill>
              </a:rPr>
              <a:t>Ielts_Score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22" name="Google Shape;1222;p29"/>
          <p:cNvSpPr txBox="1"/>
          <p:nvPr>
            <p:ph idx="4294967295" type="title"/>
          </p:nvPr>
        </p:nvSpPr>
        <p:spPr>
          <a:xfrm>
            <a:off x="4729150" y="1870550"/>
            <a:ext cx="3390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>
                <a:solidFill>
                  <a:schemeClr val="accent5"/>
                </a:solidFill>
              </a:rPr>
              <a:t>Groupstudy_Likeliness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23" name="Google Shape;1223;p29"/>
          <p:cNvSpPr txBox="1"/>
          <p:nvPr>
            <p:ph idx="4294967295" type="title"/>
          </p:nvPr>
        </p:nvSpPr>
        <p:spPr>
          <a:xfrm>
            <a:off x="2468638" y="1870550"/>
            <a:ext cx="2260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>
                <a:solidFill>
                  <a:schemeClr val="accent5"/>
                </a:solidFill>
              </a:rPr>
              <a:t>Attendance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24" name="Google Shape;1224;p29"/>
          <p:cNvSpPr txBox="1"/>
          <p:nvPr>
            <p:ph idx="4294967295" type="title"/>
          </p:nvPr>
        </p:nvSpPr>
        <p:spPr>
          <a:xfrm>
            <a:off x="4055600" y="2536900"/>
            <a:ext cx="3822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>
                <a:solidFill>
                  <a:schemeClr val="accent5"/>
                </a:solidFill>
              </a:rPr>
              <a:t>Extracurricular_Duration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25" name="Google Shape;1225;p29"/>
          <p:cNvSpPr txBox="1"/>
          <p:nvPr>
            <p:ph idx="4294967295" type="title"/>
          </p:nvPr>
        </p:nvSpPr>
        <p:spPr>
          <a:xfrm>
            <a:off x="627200" y="2536900"/>
            <a:ext cx="2892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>
                <a:solidFill>
                  <a:schemeClr val="accent5"/>
                </a:solidFill>
              </a:rPr>
              <a:t>Selfstudy_Duration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26" name="Google Shape;1226;p29"/>
          <p:cNvSpPr txBox="1"/>
          <p:nvPr>
            <p:ph idx="4294967295" type="title"/>
          </p:nvPr>
        </p:nvSpPr>
        <p:spPr>
          <a:xfrm>
            <a:off x="547100" y="3170575"/>
            <a:ext cx="2700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>
                <a:solidFill>
                  <a:schemeClr val="accent5"/>
                </a:solidFill>
              </a:rPr>
              <a:t>Leisure_Duration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27" name="Google Shape;1227;p29"/>
          <p:cNvSpPr txBox="1"/>
          <p:nvPr>
            <p:ph idx="4294967295" type="title"/>
          </p:nvPr>
        </p:nvSpPr>
        <p:spPr>
          <a:xfrm>
            <a:off x="5450300" y="3170575"/>
            <a:ext cx="2427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>
                <a:solidFill>
                  <a:schemeClr val="accent5"/>
                </a:solidFill>
              </a:rPr>
              <a:t>Sleep_Duration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28" name="Google Shape;1228;p29"/>
          <p:cNvSpPr txBox="1"/>
          <p:nvPr>
            <p:ph idx="4294967295" type="title"/>
          </p:nvPr>
        </p:nvSpPr>
        <p:spPr>
          <a:xfrm>
            <a:off x="3247400" y="3213900"/>
            <a:ext cx="2260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>
                <a:solidFill>
                  <a:schemeClr val="accent5"/>
                </a:solidFill>
              </a:rPr>
              <a:t>Distance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29" name="Google Shape;1229;p29"/>
          <p:cNvSpPr txBox="1"/>
          <p:nvPr>
            <p:ph idx="4294967295" type="title"/>
          </p:nvPr>
        </p:nvSpPr>
        <p:spPr>
          <a:xfrm>
            <a:off x="2871000" y="4003700"/>
            <a:ext cx="3324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700"/>
              <a:t>Performance_Type</a:t>
            </a:r>
            <a:endParaRPr sz="2700"/>
          </a:p>
        </p:txBody>
      </p:sp>
      <p:cxnSp>
        <p:nvCxnSpPr>
          <p:cNvPr id="1230" name="Google Shape;1230;p29"/>
          <p:cNvCxnSpPr/>
          <p:nvPr/>
        </p:nvCxnSpPr>
        <p:spPr>
          <a:xfrm>
            <a:off x="1479450" y="4280150"/>
            <a:ext cx="1410000" cy="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2"/>
          <p:cNvSpPr txBox="1"/>
          <p:nvPr/>
        </p:nvSpPr>
        <p:spPr>
          <a:xfrm>
            <a:off x="3166850" y="1685100"/>
            <a:ext cx="38112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tua One"/>
              <a:buNone/>
            </a:pPr>
            <a:r>
              <a:rPr b="0" i="0" lang="en-US" sz="48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Discriminant Analysis </a:t>
            </a:r>
            <a:endParaRPr sz="4800"/>
          </a:p>
        </p:txBody>
      </p:sp>
      <p:sp>
        <p:nvSpPr>
          <p:cNvPr id="367" name="Google Shape;367;p12"/>
          <p:cNvSpPr/>
          <p:nvPr/>
        </p:nvSpPr>
        <p:spPr>
          <a:xfrm>
            <a:off x="945453" y="3511789"/>
            <a:ext cx="1902" cy="17010"/>
          </a:xfrm>
          <a:custGeom>
            <a:rect b="b" l="l" r="r" t="t"/>
            <a:pathLst>
              <a:path extrusionOk="0" h="805" w="90">
                <a:moveTo>
                  <a:pt x="1" y="0"/>
                </a:moveTo>
                <a:lnTo>
                  <a:pt x="1" y="770"/>
                </a:lnTo>
                <a:cubicBezTo>
                  <a:pt x="19" y="770"/>
                  <a:pt x="54" y="788"/>
                  <a:pt x="89" y="805"/>
                </a:cubicBezTo>
                <a:lnTo>
                  <a:pt x="89" y="54"/>
                </a:lnTo>
                <a:cubicBezTo>
                  <a:pt x="54" y="35"/>
                  <a:pt x="36" y="19"/>
                  <a:pt x="1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943636" y="3511430"/>
            <a:ext cx="1838" cy="16629"/>
          </a:xfrm>
          <a:custGeom>
            <a:rect b="b" l="l" r="r" t="t"/>
            <a:pathLst>
              <a:path extrusionOk="0" h="787" w="87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70"/>
                  <a:pt x="87" y="787"/>
                </a:cubicBezTo>
                <a:lnTo>
                  <a:pt x="87" y="17"/>
                </a:lnTo>
                <a:cubicBezTo>
                  <a:pt x="52" y="17"/>
                  <a:pt x="35" y="1"/>
                  <a:pt x="0" y="1"/>
                </a:cubicBezTo>
                <a:close/>
              </a:path>
            </a:pathLst>
          </a:custGeom>
          <a:solidFill>
            <a:srgbClr val="E2E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2"/>
          <p:cNvSpPr/>
          <p:nvPr/>
        </p:nvSpPr>
        <p:spPr>
          <a:xfrm>
            <a:off x="942517" y="3511049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3"/>
                </a:lnTo>
                <a:cubicBezTo>
                  <a:pt x="18" y="770"/>
                  <a:pt x="35" y="770"/>
                  <a:pt x="53" y="770"/>
                </a:cubicBezTo>
                <a:lnTo>
                  <a:pt x="53" y="19"/>
                </a:lnTo>
                <a:cubicBezTo>
                  <a:pt x="35" y="19"/>
                  <a:pt x="18" y="0"/>
                  <a:pt x="0" y="0"/>
                </a:cubicBez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941038" y="3511049"/>
            <a:ext cx="1500" cy="15932"/>
          </a:xfrm>
          <a:custGeom>
            <a:rect b="b" l="l" r="r" t="t"/>
            <a:pathLst>
              <a:path extrusionOk="0" h="754" w="71">
                <a:moveTo>
                  <a:pt x="0" y="0"/>
                </a:moveTo>
                <a:lnTo>
                  <a:pt x="0" y="753"/>
                </a:lnTo>
                <a:lnTo>
                  <a:pt x="70" y="753"/>
                </a:lnTo>
                <a:lnTo>
                  <a:pt x="70" y="0"/>
                </a:ln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2"/>
          <p:cNvSpPr/>
          <p:nvPr/>
        </p:nvSpPr>
        <p:spPr>
          <a:xfrm>
            <a:off x="939939" y="3510690"/>
            <a:ext cx="1120" cy="16291"/>
          </a:xfrm>
          <a:custGeom>
            <a:rect b="b" l="l" r="r" t="t"/>
            <a:pathLst>
              <a:path extrusionOk="0" h="771" w="53">
                <a:moveTo>
                  <a:pt x="0" y="1"/>
                </a:moveTo>
                <a:lnTo>
                  <a:pt x="0" y="752"/>
                </a:lnTo>
                <a:cubicBezTo>
                  <a:pt x="17" y="752"/>
                  <a:pt x="35" y="752"/>
                  <a:pt x="52" y="770"/>
                </a:cubicBezTo>
                <a:lnTo>
                  <a:pt x="52" y="17"/>
                </a:lnTo>
                <a:cubicBezTo>
                  <a:pt x="35" y="1"/>
                  <a:pt x="17" y="1"/>
                  <a:pt x="0" y="1"/>
                </a:cubicBez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2"/>
          <p:cNvSpPr/>
          <p:nvPr/>
        </p:nvSpPr>
        <p:spPr>
          <a:xfrm>
            <a:off x="938460" y="3510690"/>
            <a:ext cx="1500" cy="15890"/>
          </a:xfrm>
          <a:custGeom>
            <a:rect b="b" l="l" r="r" t="t"/>
            <a:pathLst>
              <a:path extrusionOk="0" h="752" w="71">
                <a:moveTo>
                  <a:pt x="0" y="1"/>
                </a:moveTo>
                <a:lnTo>
                  <a:pt x="0" y="752"/>
                </a:lnTo>
                <a:lnTo>
                  <a:pt x="70" y="752"/>
                </a:lnTo>
                <a:lnTo>
                  <a:pt x="70" y="1"/>
                </a:lnTo>
                <a:close/>
              </a:path>
            </a:pathLst>
          </a:custGeom>
          <a:solidFill>
            <a:srgbClr val="E2E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2"/>
          <p:cNvSpPr/>
          <p:nvPr/>
        </p:nvSpPr>
        <p:spPr>
          <a:xfrm>
            <a:off x="937340" y="3510690"/>
            <a:ext cx="1141" cy="15890"/>
          </a:xfrm>
          <a:custGeom>
            <a:rect b="b" l="l" r="r" t="t"/>
            <a:pathLst>
              <a:path extrusionOk="0" h="752" w="54">
                <a:moveTo>
                  <a:pt x="0" y="1"/>
                </a:moveTo>
                <a:lnTo>
                  <a:pt x="0" y="752"/>
                </a:lnTo>
                <a:lnTo>
                  <a:pt x="53" y="752"/>
                </a:lnTo>
                <a:lnTo>
                  <a:pt x="53" y="1"/>
                </a:lnTo>
                <a:close/>
              </a:path>
            </a:pathLst>
          </a:custGeom>
          <a:solidFill>
            <a:srgbClr val="E3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935861" y="3510690"/>
            <a:ext cx="1500" cy="15890"/>
          </a:xfrm>
          <a:custGeom>
            <a:rect b="b" l="l" r="r" t="t"/>
            <a:pathLst>
              <a:path extrusionOk="0" h="752" w="71">
                <a:moveTo>
                  <a:pt x="0" y="1"/>
                </a:moveTo>
                <a:lnTo>
                  <a:pt x="0" y="752"/>
                </a:lnTo>
                <a:lnTo>
                  <a:pt x="70" y="752"/>
                </a:lnTo>
                <a:lnTo>
                  <a:pt x="70" y="1"/>
                </a:lnTo>
                <a:close/>
              </a:path>
            </a:pathLst>
          </a:custGeom>
          <a:solidFill>
            <a:srgbClr val="E4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2"/>
          <p:cNvSpPr/>
          <p:nvPr/>
        </p:nvSpPr>
        <p:spPr>
          <a:xfrm>
            <a:off x="934023" y="3510690"/>
            <a:ext cx="1859" cy="16291"/>
          </a:xfrm>
          <a:custGeom>
            <a:rect b="b" l="l" r="r" t="t"/>
            <a:pathLst>
              <a:path extrusionOk="0" h="771" w="88">
                <a:moveTo>
                  <a:pt x="87" y="1"/>
                </a:moveTo>
                <a:cubicBezTo>
                  <a:pt x="52" y="1"/>
                  <a:pt x="35" y="17"/>
                  <a:pt x="0" y="17"/>
                </a:cubicBezTo>
                <a:lnTo>
                  <a:pt x="0" y="770"/>
                </a:lnTo>
                <a:cubicBezTo>
                  <a:pt x="35" y="770"/>
                  <a:pt x="52" y="770"/>
                  <a:pt x="87" y="752"/>
                </a:cubicBezTo>
                <a:lnTo>
                  <a:pt x="87" y="1"/>
                </a:lnTo>
                <a:close/>
              </a:path>
            </a:pathLst>
          </a:custGeom>
          <a:solidFill>
            <a:srgbClr val="E5E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2"/>
          <p:cNvSpPr/>
          <p:nvPr/>
        </p:nvSpPr>
        <p:spPr>
          <a:xfrm>
            <a:off x="931424" y="3511049"/>
            <a:ext cx="2620" cy="16672"/>
          </a:xfrm>
          <a:custGeom>
            <a:rect b="b" l="l" r="r" t="t"/>
            <a:pathLst>
              <a:path extrusionOk="0" h="789" w="124">
                <a:moveTo>
                  <a:pt x="123" y="0"/>
                </a:moveTo>
                <a:cubicBezTo>
                  <a:pt x="88" y="0"/>
                  <a:pt x="54" y="19"/>
                  <a:pt x="0" y="35"/>
                </a:cubicBezTo>
                <a:lnTo>
                  <a:pt x="0" y="788"/>
                </a:lnTo>
                <a:cubicBezTo>
                  <a:pt x="35" y="770"/>
                  <a:pt x="88" y="753"/>
                  <a:pt x="123" y="753"/>
                </a:cubicBezTo>
                <a:lnTo>
                  <a:pt x="123" y="0"/>
                </a:lnTo>
                <a:close/>
              </a:path>
            </a:pathLst>
          </a:custGeom>
          <a:solidFill>
            <a:srgbClr val="E6E5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2"/>
          <p:cNvSpPr/>
          <p:nvPr/>
        </p:nvSpPr>
        <p:spPr>
          <a:xfrm>
            <a:off x="928466" y="3511789"/>
            <a:ext cx="2979" cy="17010"/>
          </a:xfrm>
          <a:custGeom>
            <a:rect b="b" l="l" r="r" t="t"/>
            <a:pathLst>
              <a:path extrusionOk="0" h="805" w="141">
                <a:moveTo>
                  <a:pt x="140" y="0"/>
                </a:moveTo>
                <a:cubicBezTo>
                  <a:pt x="105" y="0"/>
                  <a:pt x="54" y="35"/>
                  <a:pt x="19" y="54"/>
                </a:cubicBezTo>
                <a:lnTo>
                  <a:pt x="0" y="805"/>
                </a:lnTo>
                <a:cubicBezTo>
                  <a:pt x="54" y="788"/>
                  <a:pt x="89" y="770"/>
                  <a:pt x="140" y="753"/>
                </a:cubicBezTo>
                <a:lnTo>
                  <a:pt x="140" y="0"/>
                </a:lnTo>
                <a:close/>
              </a:path>
            </a:pathLst>
          </a:custGeom>
          <a:solidFill>
            <a:srgbClr val="E7E6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2"/>
          <p:cNvSpPr/>
          <p:nvPr/>
        </p:nvSpPr>
        <p:spPr>
          <a:xfrm>
            <a:off x="718977" y="3947796"/>
            <a:ext cx="247601" cy="158919"/>
          </a:xfrm>
          <a:custGeom>
            <a:rect b="b" l="l" r="r" t="t"/>
            <a:pathLst>
              <a:path extrusionOk="0" h="7521" w="11718">
                <a:moveTo>
                  <a:pt x="0" y="1"/>
                </a:moveTo>
                <a:lnTo>
                  <a:pt x="0" y="753"/>
                </a:lnTo>
                <a:lnTo>
                  <a:pt x="11717" y="7521"/>
                </a:lnTo>
                <a:lnTo>
                  <a:pt x="11717" y="6770"/>
                </a:lnTo>
                <a:lnTo>
                  <a:pt x="0" y="1"/>
                </a:lnTo>
                <a:close/>
              </a:path>
            </a:pathLst>
          </a:custGeom>
          <a:solidFill>
            <a:srgbClr val="DD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2"/>
          <p:cNvSpPr/>
          <p:nvPr/>
        </p:nvSpPr>
        <p:spPr>
          <a:xfrm>
            <a:off x="718977" y="3947796"/>
            <a:ext cx="247601" cy="158919"/>
          </a:xfrm>
          <a:custGeom>
            <a:rect b="b" l="l" r="r" t="t"/>
            <a:pathLst>
              <a:path extrusionOk="0" h="7521" w="11718">
                <a:moveTo>
                  <a:pt x="0" y="1"/>
                </a:moveTo>
                <a:lnTo>
                  <a:pt x="0" y="753"/>
                </a:lnTo>
                <a:lnTo>
                  <a:pt x="11717" y="7521"/>
                </a:lnTo>
                <a:lnTo>
                  <a:pt x="11717" y="6770"/>
                </a:lnTo>
                <a:lnTo>
                  <a:pt x="0" y="1"/>
                </a:lnTo>
                <a:close/>
              </a:path>
            </a:pathLst>
          </a:custGeom>
          <a:solidFill>
            <a:srgbClr val="DBD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2"/>
          <p:cNvSpPr/>
          <p:nvPr/>
        </p:nvSpPr>
        <p:spPr>
          <a:xfrm>
            <a:off x="840529" y="4018006"/>
            <a:ext cx="4839" cy="18489"/>
          </a:xfrm>
          <a:custGeom>
            <a:rect b="b" l="l" r="r" t="t"/>
            <a:pathLst>
              <a:path extrusionOk="0" h="875" w="229">
                <a:moveTo>
                  <a:pt x="0" y="1"/>
                </a:moveTo>
                <a:lnTo>
                  <a:pt x="0" y="753"/>
                </a:lnTo>
                <a:lnTo>
                  <a:pt x="228" y="875"/>
                </a:lnTo>
                <a:lnTo>
                  <a:pt x="228" y="124"/>
                </a:lnTo>
                <a:lnTo>
                  <a:pt x="0" y="1"/>
                </a:lnTo>
                <a:close/>
              </a:path>
            </a:pathLst>
          </a:custGeom>
          <a:solidFill>
            <a:srgbClr val="DD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2"/>
          <p:cNvSpPr/>
          <p:nvPr/>
        </p:nvSpPr>
        <p:spPr>
          <a:xfrm>
            <a:off x="982048" y="4068651"/>
            <a:ext cx="37717" cy="38055"/>
          </a:xfrm>
          <a:custGeom>
            <a:rect b="b" l="l" r="r" t="t"/>
            <a:pathLst>
              <a:path extrusionOk="0" h="1801" w="1785">
                <a:moveTo>
                  <a:pt x="1785" y="0"/>
                </a:moveTo>
                <a:lnTo>
                  <a:pt x="1" y="1050"/>
                </a:lnTo>
                <a:lnTo>
                  <a:pt x="1" y="1801"/>
                </a:lnTo>
                <a:lnTo>
                  <a:pt x="1785" y="770"/>
                </a:lnTo>
                <a:lnTo>
                  <a:pt x="1785" y="0"/>
                </a:lnTo>
                <a:close/>
              </a:path>
            </a:pathLst>
          </a:custGeom>
          <a:solidFill>
            <a:srgbClr val="E8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979449" y="4090814"/>
            <a:ext cx="2620" cy="17010"/>
          </a:xfrm>
          <a:custGeom>
            <a:rect b="b" l="l" r="r" t="t"/>
            <a:pathLst>
              <a:path extrusionOk="0" h="805" w="124">
                <a:moveTo>
                  <a:pt x="124" y="1"/>
                </a:moveTo>
                <a:cubicBezTo>
                  <a:pt x="89" y="17"/>
                  <a:pt x="54" y="35"/>
                  <a:pt x="1" y="52"/>
                </a:cubicBezTo>
                <a:lnTo>
                  <a:pt x="1" y="805"/>
                </a:lnTo>
                <a:cubicBezTo>
                  <a:pt x="54" y="787"/>
                  <a:pt x="89" y="770"/>
                  <a:pt x="124" y="752"/>
                </a:cubicBezTo>
                <a:lnTo>
                  <a:pt x="124" y="1"/>
                </a:lnTo>
                <a:close/>
              </a:path>
            </a:pathLst>
          </a:custGeom>
          <a:solidFill>
            <a:srgbClr val="E4E4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977632" y="4091913"/>
            <a:ext cx="1838" cy="16270"/>
          </a:xfrm>
          <a:custGeom>
            <a:rect b="b" l="l" r="r" t="t"/>
            <a:pathLst>
              <a:path extrusionOk="0" h="770" w="87">
                <a:moveTo>
                  <a:pt x="87" y="0"/>
                </a:moveTo>
                <a:cubicBezTo>
                  <a:pt x="70" y="0"/>
                  <a:pt x="35" y="18"/>
                  <a:pt x="0" y="18"/>
                </a:cubicBezTo>
                <a:lnTo>
                  <a:pt x="0" y="770"/>
                </a:lnTo>
                <a:cubicBezTo>
                  <a:pt x="35" y="770"/>
                  <a:pt x="52" y="770"/>
                  <a:pt x="87" y="753"/>
                </a:cubicBezTo>
                <a:lnTo>
                  <a:pt x="87" y="0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2"/>
          <p:cNvSpPr/>
          <p:nvPr/>
        </p:nvSpPr>
        <p:spPr>
          <a:xfrm>
            <a:off x="976153" y="4092293"/>
            <a:ext cx="1500" cy="16270"/>
          </a:xfrm>
          <a:custGeom>
            <a:rect b="b" l="l" r="r" t="t"/>
            <a:pathLst>
              <a:path extrusionOk="0" h="770" w="71">
                <a:moveTo>
                  <a:pt x="70" y="0"/>
                </a:moveTo>
                <a:cubicBezTo>
                  <a:pt x="52" y="0"/>
                  <a:pt x="17" y="17"/>
                  <a:pt x="0" y="17"/>
                </a:cubicBezTo>
                <a:lnTo>
                  <a:pt x="0" y="770"/>
                </a:lnTo>
                <a:cubicBezTo>
                  <a:pt x="17" y="770"/>
                  <a:pt x="52" y="770"/>
                  <a:pt x="70" y="752"/>
                </a:cubicBezTo>
                <a:lnTo>
                  <a:pt x="70" y="0"/>
                </a:lnTo>
                <a:close/>
              </a:path>
            </a:pathLst>
          </a:custGeom>
          <a:solidFill>
            <a:srgbClr val="E1E2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2"/>
          <p:cNvSpPr/>
          <p:nvPr/>
        </p:nvSpPr>
        <p:spPr>
          <a:xfrm>
            <a:off x="975012" y="4092653"/>
            <a:ext cx="1162" cy="15911"/>
          </a:xfrm>
          <a:custGeom>
            <a:rect b="b" l="l" r="r" t="t"/>
            <a:pathLst>
              <a:path extrusionOk="0" h="753" w="55">
                <a:moveTo>
                  <a:pt x="1" y="0"/>
                </a:moveTo>
                <a:lnTo>
                  <a:pt x="1" y="753"/>
                </a:lnTo>
                <a:lnTo>
                  <a:pt x="54" y="753"/>
                </a:lnTo>
                <a:lnTo>
                  <a:pt x="54" y="0"/>
                </a:lnTo>
                <a:close/>
              </a:path>
            </a:pathLst>
          </a:custGeom>
          <a:solidFill>
            <a:srgbClr val="E0E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973935" y="4092653"/>
            <a:ext cx="1099" cy="15911"/>
          </a:xfrm>
          <a:custGeom>
            <a:rect b="b" l="l" r="r" t="t"/>
            <a:pathLst>
              <a:path extrusionOk="0" h="753" w="52">
                <a:moveTo>
                  <a:pt x="0" y="0"/>
                </a:moveTo>
                <a:lnTo>
                  <a:pt x="0" y="753"/>
                </a:lnTo>
                <a:lnTo>
                  <a:pt x="52" y="753"/>
                </a:lnTo>
                <a:lnTo>
                  <a:pt x="52" y="0"/>
                </a:lnTo>
                <a:close/>
              </a:path>
            </a:pathLst>
          </a:custGeom>
          <a:solidFill>
            <a:srgbClr val="DFD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972815" y="4092653"/>
            <a:ext cx="1141" cy="15911"/>
          </a:xfrm>
          <a:custGeom>
            <a:rect b="b" l="l" r="r" t="t"/>
            <a:pathLst>
              <a:path extrusionOk="0" h="753" w="54">
                <a:moveTo>
                  <a:pt x="0" y="0"/>
                </a:moveTo>
                <a:lnTo>
                  <a:pt x="0" y="753"/>
                </a:lnTo>
                <a:lnTo>
                  <a:pt x="53" y="753"/>
                </a:lnTo>
                <a:lnTo>
                  <a:pt x="53" y="0"/>
                </a:lnTo>
                <a:close/>
              </a:path>
            </a:pathLst>
          </a:custGeom>
          <a:solidFill>
            <a:srgbClr val="E1E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2"/>
          <p:cNvSpPr/>
          <p:nvPr/>
        </p:nvSpPr>
        <p:spPr>
          <a:xfrm>
            <a:off x="971716" y="409229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70"/>
                </a:lnTo>
                <a:lnTo>
                  <a:pt x="52" y="770"/>
                </a:lnTo>
                <a:lnTo>
                  <a:pt x="52" y="17"/>
                </a:lnTo>
                <a:cubicBezTo>
                  <a:pt x="35" y="17"/>
                  <a:pt x="17" y="17"/>
                  <a:pt x="0" y="0"/>
                </a:cubicBezTo>
                <a:close/>
              </a:path>
            </a:pathLst>
          </a:custGeom>
          <a:solidFill>
            <a:srgbClr val="DED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2"/>
          <p:cNvSpPr/>
          <p:nvPr/>
        </p:nvSpPr>
        <p:spPr>
          <a:xfrm>
            <a:off x="970596" y="4092293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52"/>
                  <a:pt x="35" y="752"/>
                  <a:pt x="53" y="770"/>
                </a:cubicBezTo>
                <a:lnTo>
                  <a:pt x="53" y="0"/>
                </a:lnTo>
                <a:close/>
              </a:path>
            </a:pathLst>
          </a:custGeom>
          <a:solidFill>
            <a:srgbClr val="DED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2"/>
          <p:cNvSpPr/>
          <p:nvPr/>
        </p:nvSpPr>
        <p:spPr>
          <a:xfrm>
            <a:off x="969498" y="409191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53"/>
                </a:lnTo>
                <a:cubicBezTo>
                  <a:pt x="17" y="770"/>
                  <a:pt x="35" y="770"/>
                  <a:pt x="52" y="770"/>
                </a:cubicBezTo>
                <a:lnTo>
                  <a:pt x="52" y="18"/>
                </a:lnTo>
                <a:cubicBezTo>
                  <a:pt x="35" y="18"/>
                  <a:pt x="17" y="18"/>
                  <a:pt x="0" y="0"/>
                </a:cubicBezTo>
                <a:close/>
              </a:path>
            </a:pathLst>
          </a:custGeom>
          <a:solidFill>
            <a:srgbClr val="DCDB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2"/>
          <p:cNvSpPr/>
          <p:nvPr/>
        </p:nvSpPr>
        <p:spPr>
          <a:xfrm>
            <a:off x="968378" y="4091554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70"/>
                  <a:pt x="35" y="770"/>
                  <a:pt x="53" y="770"/>
                </a:cubicBezTo>
                <a:lnTo>
                  <a:pt x="53" y="17"/>
                </a:lnTo>
                <a:cubicBezTo>
                  <a:pt x="35" y="17"/>
                  <a:pt x="18" y="0"/>
                  <a:pt x="0" y="0"/>
                </a:cubicBezTo>
                <a:close/>
              </a:path>
            </a:pathLst>
          </a:custGeom>
          <a:solidFill>
            <a:srgbClr val="DBDA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2"/>
          <p:cNvSpPr/>
          <p:nvPr/>
        </p:nvSpPr>
        <p:spPr>
          <a:xfrm>
            <a:off x="966540" y="4090814"/>
            <a:ext cx="1859" cy="16629"/>
          </a:xfrm>
          <a:custGeom>
            <a:rect b="b" l="l" r="r" t="t"/>
            <a:pathLst>
              <a:path extrusionOk="0" h="787" w="88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87"/>
                  <a:pt x="87" y="787"/>
                </a:cubicBezTo>
                <a:lnTo>
                  <a:pt x="87" y="35"/>
                </a:lnTo>
                <a:cubicBezTo>
                  <a:pt x="52" y="17"/>
                  <a:pt x="35" y="17"/>
                  <a:pt x="0" y="1"/>
                </a:cubicBezTo>
                <a:close/>
              </a:path>
            </a:pathLst>
          </a:custGeom>
          <a:solidFill>
            <a:srgbClr val="DCD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2"/>
          <p:cNvSpPr/>
          <p:nvPr/>
        </p:nvSpPr>
        <p:spPr>
          <a:xfrm>
            <a:off x="979449" y="4090814"/>
            <a:ext cx="2620" cy="17010"/>
          </a:xfrm>
          <a:custGeom>
            <a:rect b="b" l="l" r="r" t="t"/>
            <a:pathLst>
              <a:path extrusionOk="0" h="805" w="124">
                <a:moveTo>
                  <a:pt x="124" y="1"/>
                </a:moveTo>
                <a:cubicBezTo>
                  <a:pt x="89" y="17"/>
                  <a:pt x="54" y="35"/>
                  <a:pt x="1" y="52"/>
                </a:cubicBezTo>
                <a:lnTo>
                  <a:pt x="1" y="805"/>
                </a:lnTo>
                <a:cubicBezTo>
                  <a:pt x="54" y="787"/>
                  <a:pt x="89" y="770"/>
                  <a:pt x="124" y="752"/>
                </a:cubicBezTo>
                <a:lnTo>
                  <a:pt x="124" y="1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2"/>
          <p:cNvSpPr/>
          <p:nvPr/>
        </p:nvSpPr>
        <p:spPr>
          <a:xfrm>
            <a:off x="977632" y="4091913"/>
            <a:ext cx="1838" cy="16270"/>
          </a:xfrm>
          <a:custGeom>
            <a:rect b="b" l="l" r="r" t="t"/>
            <a:pathLst>
              <a:path extrusionOk="0" h="770" w="87">
                <a:moveTo>
                  <a:pt x="87" y="0"/>
                </a:moveTo>
                <a:cubicBezTo>
                  <a:pt x="70" y="0"/>
                  <a:pt x="35" y="18"/>
                  <a:pt x="0" y="18"/>
                </a:cubicBezTo>
                <a:lnTo>
                  <a:pt x="0" y="770"/>
                </a:lnTo>
                <a:cubicBezTo>
                  <a:pt x="35" y="770"/>
                  <a:pt x="52" y="770"/>
                  <a:pt x="87" y="753"/>
                </a:cubicBezTo>
                <a:lnTo>
                  <a:pt x="87" y="0"/>
                </a:lnTo>
                <a:close/>
              </a:path>
            </a:pathLst>
          </a:custGeom>
          <a:solidFill>
            <a:srgbClr val="E4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2"/>
          <p:cNvSpPr/>
          <p:nvPr/>
        </p:nvSpPr>
        <p:spPr>
          <a:xfrm>
            <a:off x="976153" y="4092293"/>
            <a:ext cx="1500" cy="16270"/>
          </a:xfrm>
          <a:custGeom>
            <a:rect b="b" l="l" r="r" t="t"/>
            <a:pathLst>
              <a:path extrusionOk="0" h="770" w="71">
                <a:moveTo>
                  <a:pt x="70" y="0"/>
                </a:moveTo>
                <a:cubicBezTo>
                  <a:pt x="52" y="0"/>
                  <a:pt x="17" y="17"/>
                  <a:pt x="0" y="17"/>
                </a:cubicBezTo>
                <a:lnTo>
                  <a:pt x="0" y="770"/>
                </a:lnTo>
                <a:cubicBezTo>
                  <a:pt x="17" y="770"/>
                  <a:pt x="52" y="770"/>
                  <a:pt x="70" y="752"/>
                </a:cubicBezTo>
                <a:lnTo>
                  <a:pt x="70" y="0"/>
                </a:lnTo>
                <a:close/>
              </a:path>
            </a:pathLst>
          </a:custGeom>
          <a:solidFill>
            <a:srgbClr val="E4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2"/>
          <p:cNvSpPr/>
          <p:nvPr/>
        </p:nvSpPr>
        <p:spPr>
          <a:xfrm>
            <a:off x="975012" y="4092653"/>
            <a:ext cx="1162" cy="15911"/>
          </a:xfrm>
          <a:custGeom>
            <a:rect b="b" l="l" r="r" t="t"/>
            <a:pathLst>
              <a:path extrusionOk="0" h="753" w="55">
                <a:moveTo>
                  <a:pt x="1" y="0"/>
                </a:moveTo>
                <a:lnTo>
                  <a:pt x="1" y="753"/>
                </a:lnTo>
                <a:lnTo>
                  <a:pt x="54" y="753"/>
                </a:lnTo>
                <a:lnTo>
                  <a:pt x="54" y="0"/>
                </a:ln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2"/>
          <p:cNvSpPr/>
          <p:nvPr/>
        </p:nvSpPr>
        <p:spPr>
          <a:xfrm>
            <a:off x="973935" y="4092653"/>
            <a:ext cx="1099" cy="15911"/>
          </a:xfrm>
          <a:custGeom>
            <a:rect b="b" l="l" r="r" t="t"/>
            <a:pathLst>
              <a:path extrusionOk="0" h="753" w="52">
                <a:moveTo>
                  <a:pt x="0" y="0"/>
                </a:moveTo>
                <a:lnTo>
                  <a:pt x="0" y="753"/>
                </a:lnTo>
                <a:lnTo>
                  <a:pt x="52" y="753"/>
                </a:lnTo>
                <a:lnTo>
                  <a:pt x="52" y="0"/>
                </a:lnTo>
                <a:close/>
              </a:path>
            </a:pathLst>
          </a:custGeom>
          <a:solidFill>
            <a:srgbClr val="E3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2"/>
          <p:cNvSpPr/>
          <p:nvPr/>
        </p:nvSpPr>
        <p:spPr>
          <a:xfrm>
            <a:off x="972815" y="4092653"/>
            <a:ext cx="1141" cy="15911"/>
          </a:xfrm>
          <a:custGeom>
            <a:rect b="b" l="l" r="r" t="t"/>
            <a:pathLst>
              <a:path extrusionOk="0" h="753" w="54">
                <a:moveTo>
                  <a:pt x="0" y="0"/>
                </a:moveTo>
                <a:lnTo>
                  <a:pt x="0" y="753"/>
                </a:lnTo>
                <a:lnTo>
                  <a:pt x="53" y="753"/>
                </a:lnTo>
                <a:lnTo>
                  <a:pt x="53" y="0"/>
                </a:lnTo>
                <a:close/>
              </a:path>
            </a:pathLst>
          </a:custGeom>
          <a:solidFill>
            <a:srgbClr val="E1E0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2"/>
          <p:cNvSpPr/>
          <p:nvPr/>
        </p:nvSpPr>
        <p:spPr>
          <a:xfrm>
            <a:off x="971716" y="409229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70"/>
                </a:lnTo>
                <a:lnTo>
                  <a:pt x="52" y="770"/>
                </a:lnTo>
                <a:lnTo>
                  <a:pt x="52" y="17"/>
                </a:lnTo>
                <a:cubicBezTo>
                  <a:pt x="35" y="17"/>
                  <a:pt x="17" y="17"/>
                  <a:pt x="0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2"/>
          <p:cNvSpPr/>
          <p:nvPr/>
        </p:nvSpPr>
        <p:spPr>
          <a:xfrm>
            <a:off x="970596" y="4092293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52"/>
                  <a:pt x="35" y="752"/>
                  <a:pt x="53" y="770"/>
                </a:cubicBezTo>
                <a:lnTo>
                  <a:pt x="53" y="0"/>
                </a:lnTo>
                <a:close/>
              </a:path>
            </a:pathLst>
          </a:custGeom>
          <a:solidFill>
            <a:srgbClr val="DFDC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2"/>
          <p:cNvSpPr/>
          <p:nvPr/>
        </p:nvSpPr>
        <p:spPr>
          <a:xfrm>
            <a:off x="969498" y="4091913"/>
            <a:ext cx="1120" cy="16270"/>
          </a:xfrm>
          <a:custGeom>
            <a:rect b="b" l="l" r="r" t="t"/>
            <a:pathLst>
              <a:path extrusionOk="0" h="770" w="53">
                <a:moveTo>
                  <a:pt x="0" y="0"/>
                </a:moveTo>
                <a:lnTo>
                  <a:pt x="0" y="753"/>
                </a:lnTo>
                <a:cubicBezTo>
                  <a:pt x="17" y="770"/>
                  <a:pt x="35" y="770"/>
                  <a:pt x="52" y="770"/>
                </a:cubicBezTo>
                <a:lnTo>
                  <a:pt x="52" y="18"/>
                </a:lnTo>
                <a:cubicBezTo>
                  <a:pt x="35" y="18"/>
                  <a:pt x="17" y="18"/>
                  <a:pt x="0" y="0"/>
                </a:cubicBezTo>
                <a:close/>
              </a:path>
            </a:pathLst>
          </a:custGeom>
          <a:solidFill>
            <a:srgbClr val="DFDD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2"/>
          <p:cNvSpPr/>
          <p:nvPr/>
        </p:nvSpPr>
        <p:spPr>
          <a:xfrm>
            <a:off x="968378" y="4091554"/>
            <a:ext cx="1141" cy="16270"/>
          </a:xfrm>
          <a:custGeom>
            <a:rect b="b" l="l" r="r" t="t"/>
            <a:pathLst>
              <a:path extrusionOk="0" h="770" w="54">
                <a:moveTo>
                  <a:pt x="0" y="0"/>
                </a:moveTo>
                <a:lnTo>
                  <a:pt x="0" y="752"/>
                </a:lnTo>
                <a:cubicBezTo>
                  <a:pt x="18" y="770"/>
                  <a:pt x="35" y="770"/>
                  <a:pt x="53" y="770"/>
                </a:cubicBezTo>
                <a:lnTo>
                  <a:pt x="53" y="17"/>
                </a:lnTo>
                <a:cubicBezTo>
                  <a:pt x="35" y="17"/>
                  <a:pt x="18" y="0"/>
                  <a:pt x="0" y="0"/>
                </a:cubicBezTo>
                <a:close/>
              </a:path>
            </a:pathLst>
          </a:custGeom>
          <a:solidFill>
            <a:srgbClr val="DDD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2"/>
          <p:cNvSpPr/>
          <p:nvPr/>
        </p:nvSpPr>
        <p:spPr>
          <a:xfrm>
            <a:off x="966540" y="4090814"/>
            <a:ext cx="1859" cy="16629"/>
          </a:xfrm>
          <a:custGeom>
            <a:rect b="b" l="l" r="r" t="t"/>
            <a:pathLst>
              <a:path extrusionOk="0" h="787" w="88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52" y="787"/>
                  <a:pt x="87" y="787"/>
                </a:cubicBezTo>
                <a:lnTo>
                  <a:pt x="87" y="35"/>
                </a:lnTo>
                <a:cubicBezTo>
                  <a:pt x="52" y="17"/>
                  <a:pt x="35" y="17"/>
                  <a:pt x="0" y="1"/>
                </a:cubicBezTo>
                <a:close/>
              </a:path>
            </a:pathLst>
          </a:custGeom>
          <a:solidFill>
            <a:srgbClr val="DDDB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2"/>
          <p:cNvSpPr/>
          <p:nvPr/>
        </p:nvSpPr>
        <p:spPr>
          <a:xfrm>
            <a:off x="804315" y="3538854"/>
            <a:ext cx="274204" cy="156510"/>
          </a:xfrm>
          <a:custGeom>
            <a:rect b="b" l="l" r="r" t="t"/>
            <a:pathLst>
              <a:path extrusionOk="0" h="7407" w="12977">
                <a:moveTo>
                  <a:pt x="5946" y="1"/>
                </a:moveTo>
                <a:cubicBezTo>
                  <a:pt x="5693" y="1"/>
                  <a:pt x="5439" y="58"/>
                  <a:pt x="5247" y="172"/>
                </a:cubicBezTo>
                <a:lnTo>
                  <a:pt x="385" y="2987"/>
                </a:lnTo>
                <a:cubicBezTo>
                  <a:pt x="0" y="3215"/>
                  <a:pt x="0" y="3581"/>
                  <a:pt x="403" y="3809"/>
                </a:cubicBezTo>
                <a:lnTo>
                  <a:pt x="6314" y="7237"/>
                </a:lnTo>
                <a:cubicBezTo>
                  <a:pt x="6515" y="7350"/>
                  <a:pt x="6773" y="7407"/>
                  <a:pt x="7029" y="7407"/>
                </a:cubicBezTo>
                <a:cubicBezTo>
                  <a:pt x="7284" y="7407"/>
                  <a:pt x="7538" y="7350"/>
                  <a:pt x="7730" y="7237"/>
                </a:cubicBezTo>
                <a:lnTo>
                  <a:pt x="12575" y="4421"/>
                </a:lnTo>
                <a:cubicBezTo>
                  <a:pt x="12977" y="4194"/>
                  <a:pt x="12977" y="3826"/>
                  <a:pt x="12575" y="3599"/>
                </a:cubicBezTo>
                <a:lnTo>
                  <a:pt x="6646" y="172"/>
                </a:lnTo>
                <a:cubicBezTo>
                  <a:pt x="6454" y="58"/>
                  <a:pt x="6200" y="1"/>
                  <a:pt x="59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2"/>
          <p:cNvSpPr/>
          <p:nvPr/>
        </p:nvSpPr>
        <p:spPr>
          <a:xfrm>
            <a:off x="965420" y="2786068"/>
            <a:ext cx="861407" cy="1151733"/>
          </a:xfrm>
          <a:custGeom>
            <a:rect b="b" l="l" r="r" t="t"/>
            <a:pathLst>
              <a:path extrusionOk="0" h="54507" w="40767">
                <a:moveTo>
                  <a:pt x="3358" y="2712"/>
                </a:moveTo>
                <a:lnTo>
                  <a:pt x="39664" y="23664"/>
                </a:lnTo>
                <a:lnTo>
                  <a:pt x="38563" y="24293"/>
                </a:lnTo>
                <a:lnTo>
                  <a:pt x="38493" y="51172"/>
                </a:lnTo>
                <a:lnTo>
                  <a:pt x="2204" y="30221"/>
                </a:lnTo>
                <a:lnTo>
                  <a:pt x="2274" y="3342"/>
                </a:lnTo>
                <a:lnTo>
                  <a:pt x="3358" y="2712"/>
                </a:lnTo>
                <a:close/>
                <a:moveTo>
                  <a:pt x="630" y="1"/>
                </a:moveTo>
                <a:cubicBezTo>
                  <a:pt x="612" y="10"/>
                  <a:pt x="595" y="10"/>
                  <a:pt x="580" y="10"/>
                </a:cubicBezTo>
                <a:cubicBezTo>
                  <a:pt x="564" y="10"/>
                  <a:pt x="552" y="10"/>
                  <a:pt x="543" y="19"/>
                </a:cubicBezTo>
                <a:cubicBezTo>
                  <a:pt x="508" y="19"/>
                  <a:pt x="490" y="36"/>
                  <a:pt x="473" y="36"/>
                </a:cubicBezTo>
                <a:cubicBezTo>
                  <a:pt x="438" y="54"/>
                  <a:pt x="420" y="54"/>
                  <a:pt x="385" y="71"/>
                </a:cubicBezTo>
                <a:cubicBezTo>
                  <a:pt x="210" y="176"/>
                  <a:pt x="88" y="404"/>
                  <a:pt x="88" y="719"/>
                </a:cubicBezTo>
                <a:lnTo>
                  <a:pt x="0" y="30309"/>
                </a:lnTo>
                <a:cubicBezTo>
                  <a:pt x="0" y="30956"/>
                  <a:pt x="455" y="31725"/>
                  <a:pt x="998" y="32040"/>
                </a:cubicBezTo>
                <a:lnTo>
                  <a:pt x="10913" y="37759"/>
                </a:lnTo>
                <a:lnTo>
                  <a:pt x="10931" y="36990"/>
                </a:lnTo>
                <a:lnTo>
                  <a:pt x="29749" y="47849"/>
                </a:lnTo>
                <a:lnTo>
                  <a:pt x="29749" y="48637"/>
                </a:lnTo>
                <a:lnTo>
                  <a:pt x="39682" y="54373"/>
                </a:lnTo>
                <a:cubicBezTo>
                  <a:pt x="39844" y="54463"/>
                  <a:pt x="39996" y="54507"/>
                  <a:pt x="40130" y="54507"/>
                </a:cubicBezTo>
                <a:cubicBezTo>
                  <a:pt x="40257" y="54507"/>
                  <a:pt x="40367" y="54467"/>
                  <a:pt x="40452" y="54390"/>
                </a:cubicBezTo>
                <a:lnTo>
                  <a:pt x="40504" y="54338"/>
                </a:lnTo>
                <a:cubicBezTo>
                  <a:pt x="40522" y="54320"/>
                  <a:pt x="40539" y="54285"/>
                  <a:pt x="40557" y="54250"/>
                </a:cubicBezTo>
                <a:cubicBezTo>
                  <a:pt x="40574" y="54233"/>
                  <a:pt x="40592" y="54215"/>
                  <a:pt x="40592" y="54198"/>
                </a:cubicBezTo>
                <a:cubicBezTo>
                  <a:pt x="40609" y="54164"/>
                  <a:pt x="40627" y="54129"/>
                  <a:pt x="40644" y="54075"/>
                </a:cubicBezTo>
                <a:cubicBezTo>
                  <a:pt x="40644" y="54059"/>
                  <a:pt x="40662" y="54040"/>
                  <a:pt x="40662" y="54024"/>
                </a:cubicBezTo>
                <a:cubicBezTo>
                  <a:pt x="40679" y="53954"/>
                  <a:pt x="40679" y="53884"/>
                  <a:pt x="40679" y="53796"/>
                </a:cubicBezTo>
                <a:lnTo>
                  <a:pt x="40767" y="24188"/>
                </a:lnTo>
                <a:cubicBezTo>
                  <a:pt x="40767" y="23559"/>
                  <a:pt x="40312" y="22789"/>
                  <a:pt x="39769" y="22474"/>
                </a:cubicBezTo>
                <a:lnTo>
                  <a:pt x="1103" y="141"/>
                </a:lnTo>
                <a:cubicBezTo>
                  <a:pt x="1033" y="106"/>
                  <a:pt x="963" y="71"/>
                  <a:pt x="893" y="54"/>
                </a:cubicBezTo>
                <a:cubicBezTo>
                  <a:pt x="875" y="36"/>
                  <a:pt x="858" y="36"/>
                  <a:pt x="823" y="36"/>
                </a:cubicBezTo>
                <a:cubicBezTo>
                  <a:pt x="788" y="19"/>
                  <a:pt x="753" y="1"/>
                  <a:pt x="7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2"/>
          <p:cNvSpPr/>
          <p:nvPr/>
        </p:nvSpPr>
        <p:spPr>
          <a:xfrm>
            <a:off x="1195995" y="3567589"/>
            <a:ext cx="398005" cy="246143"/>
          </a:xfrm>
          <a:custGeom>
            <a:rect b="b" l="l" r="r" t="t"/>
            <a:pathLst>
              <a:path extrusionOk="0" h="11649" w="18836">
                <a:moveTo>
                  <a:pt x="18" y="1"/>
                </a:moveTo>
                <a:lnTo>
                  <a:pt x="0" y="770"/>
                </a:lnTo>
                <a:lnTo>
                  <a:pt x="18836" y="11648"/>
                </a:lnTo>
                <a:lnTo>
                  <a:pt x="18836" y="10860"/>
                </a:lnTo>
                <a:lnTo>
                  <a:pt x="1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2"/>
          <p:cNvSpPr/>
          <p:nvPr/>
        </p:nvSpPr>
        <p:spPr>
          <a:xfrm>
            <a:off x="1013445" y="2843369"/>
            <a:ext cx="790093" cy="456028"/>
          </a:xfrm>
          <a:custGeom>
            <a:rect b="b" l="l" r="r" t="t"/>
            <a:pathLst>
              <a:path extrusionOk="0" h="21582" w="37392">
                <a:moveTo>
                  <a:pt x="1085" y="0"/>
                </a:moveTo>
                <a:lnTo>
                  <a:pt x="1" y="630"/>
                </a:lnTo>
                <a:lnTo>
                  <a:pt x="36290" y="21581"/>
                </a:lnTo>
                <a:lnTo>
                  <a:pt x="37391" y="20952"/>
                </a:lnTo>
                <a:lnTo>
                  <a:pt x="108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2"/>
          <p:cNvSpPr/>
          <p:nvPr/>
        </p:nvSpPr>
        <p:spPr>
          <a:xfrm>
            <a:off x="1011966" y="2856659"/>
            <a:ext cx="768308" cy="1010690"/>
          </a:xfrm>
          <a:custGeom>
            <a:rect b="b" l="l" r="r" t="t"/>
            <a:pathLst>
              <a:path extrusionOk="0" h="47832" w="36361">
                <a:moveTo>
                  <a:pt x="71" y="1"/>
                </a:moveTo>
                <a:lnTo>
                  <a:pt x="1" y="26880"/>
                </a:lnTo>
                <a:lnTo>
                  <a:pt x="36290" y="47831"/>
                </a:lnTo>
                <a:lnTo>
                  <a:pt x="36360" y="20952"/>
                </a:lnTo>
                <a:lnTo>
                  <a:pt x="7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2"/>
          <p:cNvSpPr/>
          <p:nvPr/>
        </p:nvSpPr>
        <p:spPr>
          <a:xfrm>
            <a:off x="973554" y="2772863"/>
            <a:ext cx="876198" cy="1163608"/>
          </a:xfrm>
          <a:custGeom>
            <a:rect b="b" l="l" r="r" t="t"/>
            <a:pathLst>
              <a:path extrusionOk="0" h="55069" w="41467">
                <a:moveTo>
                  <a:pt x="1343" y="0"/>
                </a:moveTo>
                <a:cubicBezTo>
                  <a:pt x="1245" y="0"/>
                  <a:pt x="1157" y="23"/>
                  <a:pt x="1084" y="66"/>
                </a:cubicBezTo>
                <a:lnTo>
                  <a:pt x="0" y="696"/>
                </a:lnTo>
                <a:cubicBezTo>
                  <a:pt x="35" y="679"/>
                  <a:pt x="53" y="679"/>
                  <a:pt x="88" y="661"/>
                </a:cubicBezTo>
                <a:cubicBezTo>
                  <a:pt x="105" y="661"/>
                  <a:pt x="123" y="644"/>
                  <a:pt x="158" y="644"/>
                </a:cubicBezTo>
                <a:cubicBezTo>
                  <a:pt x="167" y="635"/>
                  <a:pt x="179" y="635"/>
                  <a:pt x="195" y="635"/>
                </a:cubicBezTo>
                <a:cubicBezTo>
                  <a:pt x="210" y="635"/>
                  <a:pt x="227" y="635"/>
                  <a:pt x="245" y="626"/>
                </a:cubicBezTo>
                <a:lnTo>
                  <a:pt x="315" y="626"/>
                </a:lnTo>
                <a:cubicBezTo>
                  <a:pt x="368" y="626"/>
                  <a:pt x="403" y="644"/>
                  <a:pt x="438" y="661"/>
                </a:cubicBezTo>
                <a:cubicBezTo>
                  <a:pt x="473" y="661"/>
                  <a:pt x="490" y="661"/>
                  <a:pt x="508" y="679"/>
                </a:cubicBezTo>
                <a:cubicBezTo>
                  <a:pt x="578" y="696"/>
                  <a:pt x="648" y="731"/>
                  <a:pt x="718" y="766"/>
                </a:cubicBezTo>
                <a:lnTo>
                  <a:pt x="39384" y="23099"/>
                </a:lnTo>
                <a:cubicBezTo>
                  <a:pt x="39927" y="23414"/>
                  <a:pt x="40382" y="24184"/>
                  <a:pt x="40382" y="24813"/>
                </a:cubicBezTo>
                <a:lnTo>
                  <a:pt x="40294" y="54421"/>
                </a:lnTo>
                <a:cubicBezTo>
                  <a:pt x="40294" y="54509"/>
                  <a:pt x="40294" y="54579"/>
                  <a:pt x="40277" y="54649"/>
                </a:cubicBezTo>
                <a:cubicBezTo>
                  <a:pt x="40277" y="54665"/>
                  <a:pt x="40259" y="54684"/>
                  <a:pt x="40259" y="54700"/>
                </a:cubicBezTo>
                <a:cubicBezTo>
                  <a:pt x="40242" y="54754"/>
                  <a:pt x="40224" y="54789"/>
                  <a:pt x="40207" y="54823"/>
                </a:cubicBezTo>
                <a:cubicBezTo>
                  <a:pt x="40207" y="54840"/>
                  <a:pt x="40189" y="54858"/>
                  <a:pt x="40172" y="54875"/>
                </a:cubicBezTo>
                <a:cubicBezTo>
                  <a:pt x="40154" y="54910"/>
                  <a:pt x="40137" y="54945"/>
                  <a:pt x="40119" y="54963"/>
                </a:cubicBezTo>
                <a:lnTo>
                  <a:pt x="40067" y="55015"/>
                </a:lnTo>
                <a:cubicBezTo>
                  <a:pt x="40053" y="55029"/>
                  <a:pt x="40041" y="55042"/>
                  <a:pt x="40020" y="55055"/>
                </a:cubicBezTo>
                <a:lnTo>
                  <a:pt x="40020" y="55055"/>
                </a:lnTo>
                <a:lnTo>
                  <a:pt x="41081" y="54439"/>
                </a:lnTo>
                <a:cubicBezTo>
                  <a:pt x="41273" y="54334"/>
                  <a:pt x="41378" y="54106"/>
                  <a:pt x="41378" y="53791"/>
                </a:cubicBezTo>
                <a:lnTo>
                  <a:pt x="41466" y="24184"/>
                </a:lnTo>
                <a:cubicBezTo>
                  <a:pt x="41466" y="23554"/>
                  <a:pt x="41028" y="22785"/>
                  <a:pt x="40469" y="22470"/>
                </a:cubicBezTo>
                <a:lnTo>
                  <a:pt x="1802" y="136"/>
                </a:lnTo>
                <a:cubicBezTo>
                  <a:pt x="1638" y="45"/>
                  <a:pt x="1481" y="0"/>
                  <a:pt x="1343" y="0"/>
                </a:cubicBezTo>
                <a:close/>
                <a:moveTo>
                  <a:pt x="40020" y="55055"/>
                </a:moveTo>
                <a:lnTo>
                  <a:pt x="39997" y="55068"/>
                </a:lnTo>
                <a:cubicBezTo>
                  <a:pt x="40006" y="55064"/>
                  <a:pt x="40013" y="55059"/>
                  <a:pt x="40020" y="550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2"/>
          <p:cNvSpPr/>
          <p:nvPr/>
        </p:nvSpPr>
        <p:spPr>
          <a:xfrm>
            <a:off x="1182325" y="3583858"/>
            <a:ext cx="14432" cy="24025"/>
          </a:xfrm>
          <a:custGeom>
            <a:rect b="b" l="l" r="r" t="t"/>
            <a:pathLst>
              <a:path extrusionOk="0" h="1137" w="683">
                <a:moveTo>
                  <a:pt x="682" y="0"/>
                </a:moveTo>
                <a:lnTo>
                  <a:pt x="1" y="385"/>
                </a:lnTo>
                <a:lnTo>
                  <a:pt x="1" y="1136"/>
                </a:lnTo>
                <a:lnTo>
                  <a:pt x="665" y="752"/>
                </a:lnTo>
                <a:lnTo>
                  <a:pt x="682" y="0"/>
                </a:lnTo>
                <a:close/>
              </a:path>
            </a:pathLst>
          </a:cu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1182325" y="3591992"/>
            <a:ext cx="397645" cy="245742"/>
          </a:xfrm>
          <a:custGeom>
            <a:rect b="b" l="l" r="r" t="t"/>
            <a:pathLst>
              <a:path extrusionOk="0" h="11630" w="18819">
                <a:moveTo>
                  <a:pt x="1" y="0"/>
                </a:moveTo>
                <a:lnTo>
                  <a:pt x="1" y="751"/>
                </a:lnTo>
                <a:lnTo>
                  <a:pt x="18818" y="11629"/>
                </a:lnTo>
                <a:lnTo>
                  <a:pt x="18818" y="10860"/>
                </a:lnTo>
                <a:lnTo>
                  <a:pt x="1" y="0"/>
                </a:ln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2"/>
          <p:cNvSpPr/>
          <p:nvPr/>
        </p:nvSpPr>
        <p:spPr>
          <a:xfrm>
            <a:off x="1579921" y="3813292"/>
            <a:ext cx="14411" cy="24426"/>
          </a:xfrm>
          <a:custGeom>
            <a:rect b="b" l="l" r="r" t="t"/>
            <a:pathLst>
              <a:path extrusionOk="0" h="1156" w="682">
                <a:moveTo>
                  <a:pt x="682" y="1"/>
                </a:moveTo>
                <a:lnTo>
                  <a:pt x="0" y="386"/>
                </a:lnTo>
                <a:lnTo>
                  <a:pt x="0" y="1155"/>
                </a:lnTo>
                <a:lnTo>
                  <a:pt x="665" y="754"/>
                </a:lnTo>
                <a:lnTo>
                  <a:pt x="682" y="1"/>
                </a:lnTo>
                <a:close/>
              </a:path>
            </a:pathLst>
          </a:custGeom>
          <a:solidFill>
            <a:srgbClr val="E5E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2"/>
          <p:cNvSpPr/>
          <p:nvPr/>
        </p:nvSpPr>
        <p:spPr>
          <a:xfrm>
            <a:off x="1803841" y="3946718"/>
            <a:ext cx="8494" cy="28103"/>
          </a:xfrm>
          <a:custGeom>
            <a:rect b="b" l="l" r="r" t="t"/>
            <a:pathLst>
              <a:path extrusionOk="0" h="1330" w="402">
                <a:moveTo>
                  <a:pt x="402" y="0"/>
                </a:moveTo>
                <a:cubicBezTo>
                  <a:pt x="402" y="192"/>
                  <a:pt x="280" y="402"/>
                  <a:pt x="0" y="560"/>
                </a:cubicBezTo>
                <a:lnTo>
                  <a:pt x="0" y="1329"/>
                </a:lnTo>
                <a:cubicBezTo>
                  <a:pt x="262" y="1154"/>
                  <a:pt x="402" y="961"/>
                  <a:pt x="402" y="751"/>
                </a:cubicBezTo>
                <a:lnTo>
                  <a:pt x="402" y="0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1812335" y="3946718"/>
            <a:ext cx="0" cy="15890"/>
          </a:xfrm>
          <a:custGeom>
            <a:rect b="b" l="l" r="r" t="t"/>
            <a:pathLst>
              <a:path extrusionOk="0" h="752" w="120000">
                <a:moveTo>
                  <a:pt x="0" y="0"/>
                </a:moveTo>
                <a:lnTo>
                  <a:pt x="0" y="751"/>
                </a:lnTo>
                <a:lnTo>
                  <a:pt x="0" y="751"/>
                </a:lnTo>
                <a:lnTo>
                  <a:pt x="0" y="0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2"/>
          <p:cNvSpPr/>
          <p:nvPr/>
        </p:nvSpPr>
        <p:spPr>
          <a:xfrm>
            <a:off x="1812335" y="3946718"/>
            <a:ext cx="0" cy="17749"/>
          </a:xfrm>
          <a:custGeom>
            <a:rect b="b" l="l" r="r" t="t"/>
            <a:pathLst>
              <a:path extrusionOk="0" h="840" w="120000">
                <a:moveTo>
                  <a:pt x="0" y="0"/>
                </a:moveTo>
                <a:lnTo>
                  <a:pt x="0" y="751"/>
                </a:lnTo>
                <a:lnTo>
                  <a:pt x="0" y="839"/>
                </a:lnTo>
                <a:lnTo>
                  <a:pt x="0" y="87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2"/>
          <p:cNvSpPr/>
          <p:nvPr/>
        </p:nvSpPr>
        <p:spPr>
          <a:xfrm>
            <a:off x="1811595" y="3948535"/>
            <a:ext cx="740" cy="17770"/>
          </a:xfrm>
          <a:custGeom>
            <a:rect b="b" l="l" r="r" t="t"/>
            <a:pathLst>
              <a:path extrusionOk="0" h="841" w="35">
                <a:moveTo>
                  <a:pt x="35" y="1"/>
                </a:moveTo>
                <a:cubicBezTo>
                  <a:pt x="35" y="19"/>
                  <a:pt x="18" y="54"/>
                  <a:pt x="18" y="89"/>
                </a:cubicBezTo>
                <a:lnTo>
                  <a:pt x="0" y="840"/>
                </a:lnTo>
                <a:cubicBezTo>
                  <a:pt x="18" y="805"/>
                  <a:pt x="18" y="788"/>
                  <a:pt x="35" y="753"/>
                </a:cubicBezTo>
                <a:lnTo>
                  <a:pt x="35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2"/>
          <p:cNvSpPr/>
          <p:nvPr/>
        </p:nvSpPr>
        <p:spPr>
          <a:xfrm>
            <a:off x="1810856" y="3950395"/>
            <a:ext cx="1141" cy="17390"/>
          </a:xfrm>
          <a:custGeom>
            <a:rect b="b" l="l" r="r" t="t"/>
            <a:pathLst>
              <a:path extrusionOk="0" h="823" w="54">
                <a:moveTo>
                  <a:pt x="53" y="1"/>
                </a:moveTo>
                <a:lnTo>
                  <a:pt x="53" y="1"/>
                </a:lnTo>
                <a:cubicBezTo>
                  <a:pt x="35" y="18"/>
                  <a:pt x="18" y="53"/>
                  <a:pt x="0" y="71"/>
                </a:cubicBezTo>
                <a:lnTo>
                  <a:pt x="0" y="822"/>
                </a:lnTo>
                <a:cubicBezTo>
                  <a:pt x="18" y="805"/>
                  <a:pt x="35" y="770"/>
                  <a:pt x="35" y="752"/>
                </a:cubicBezTo>
                <a:lnTo>
                  <a:pt x="53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2"/>
          <p:cNvSpPr/>
          <p:nvPr/>
        </p:nvSpPr>
        <p:spPr>
          <a:xfrm>
            <a:off x="1809757" y="3951874"/>
            <a:ext cx="1120" cy="17770"/>
          </a:xfrm>
          <a:custGeom>
            <a:rect b="b" l="l" r="r" t="t"/>
            <a:pathLst>
              <a:path extrusionOk="0" h="841" w="53">
                <a:moveTo>
                  <a:pt x="52" y="1"/>
                </a:moveTo>
                <a:cubicBezTo>
                  <a:pt x="52" y="36"/>
                  <a:pt x="17" y="53"/>
                  <a:pt x="0" y="88"/>
                </a:cubicBezTo>
                <a:lnTo>
                  <a:pt x="0" y="840"/>
                </a:lnTo>
                <a:cubicBezTo>
                  <a:pt x="17" y="805"/>
                  <a:pt x="35" y="787"/>
                  <a:pt x="52" y="752"/>
                </a:cubicBezTo>
                <a:lnTo>
                  <a:pt x="52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2"/>
          <p:cNvSpPr/>
          <p:nvPr/>
        </p:nvSpPr>
        <p:spPr>
          <a:xfrm>
            <a:off x="1807898" y="3953712"/>
            <a:ext cx="1881" cy="17770"/>
          </a:xfrm>
          <a:custGeom>
            <a:rect b="b" l="l" r="r" t="t"/>
            <a:pathLst>
              <a:path extrusionOk="0" h="841" w="89">
                <a:moveTo>
                  <a:pt x="88" y="1"/>
                </a:moveTo>
                <a:cubicBezTo>
                  <a:pt x="70" y="36"/>
                  <a:pt x="35" y="71"/>
                  <a:pt x="0" y="89"/>
                </a:cubicBezTo>
                <a:lnTo>
                  <a:pt x="0" y="840"/>
                </a:lnTo>
                <a:cubicBezTo>
                  <a:pt x="35" y="823"/>
                  <a:pt x="70" y="788"/>
                  <a:pt x="88" y="753"/>
                </a:cubicBezTo>
                <a:lnTo>
                  <a:pt x="88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2"/>
          <p:cNvSpPr/>
          <p:nvPr/>
        </p:nvSpPr>
        <p:spPr>
          <a:xfrm>
            <a:off x="1804200" y="3955571"/>
            <a:ext cx="3719" cy="18848"/>
          </a:xfrm>
          <a:custGeom>
            <a:rect b="b" l="l" r="r" t="t"/>
            <a:pathLst>
              <a:path extrusionOk="0" h="892" w="176">
                <a:moveTo>
                  <a:pt x="175" y="1"/>
                </a:moveTo>
                <a:cubicBezTo>
                  <a:pt x="123" y="52"/>
                  <a:pt x="70" y="87"/>
                  <a:pt x="0" y="141"/>
                </a:cubicBezTo>
                <a:lnTo>
                  <a:pt x="0" y="892"/>
                </a:lnTo>
                <a:cubicBezTo>
                  <a:pt x="70" y="857"/>
                  <a:pt x="123" y="805"/>
                  <a:pt x="175" y="752"/>
                </a:cubicBezTo>
                <a:lnTo>
                  <a:pt x="175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2"/>
          <p:cNvSpPr/>
          <p:nvPr/>
        </p:nvSpPr>
        <p:spPr>
          <a:xfrm>
            <a:off x="1803841" y="3958529"/>
            <a:ext cx="380" cy="16291"/>
          </a:xfrm>
          <a:custGeom>
            <a:rect b="b" l="l" r="r" t="t"/>
            <a:pathLst>
              <a:path extrusionOk="0" h="771" w="18">
                <a:moveTo>
                  <a:pt x="0" y="1"/>
                </a:moveTo>
                <a:lnTo>
                  <a:pt x="0" y="770"/>
                </a:lnTo>
                <a:cubicBezTo>
                  <a:pt x="0" y="752"/>
                  <a:pt x="17" y="752"/>
                  <a:pt x="17" y="752"/>
                </a:cubicBezTo>
                <a:lnTo>
                  <a:pt x="17" y="1"/>
                </a:lnTo>
                <a:close/>
              </a:path>
            </a:pathLst>
          </a:custGeom>
          <a:solidFill>
            <a:srgbClr val="2E45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2"/>
          <p:cNvSpPr/>
          <p:nvPr/>
        </p:nvSpPr>
        <p:spPr>
          <a:xfrm>
            <a:off x="1716982" y="3957409"/>
            <a:ext cx="3719" cy="21109"/>
          </a:xfrm>
          <a:custGeom>
            <a:rect b="b" l="l" r="r" t="t"/>
            <a:pathLst>
              <a:path extrusionOk="0" h="999" w="176">
                <a:moveTo>
                  <a:pt x="1" y="0"/>
                </a:moveTo>
                <a:lnTo>
                  <a:pt x="1" y="753"/>
                </a:lnTo>
                <a:cubicBezTo>
                  <a:pt x="124" y="823"/>
                  <a:pt x="176" y="910"/>
                  <a:pt x="176" y="998"/>
                </a:cubicBezTo>
                <a:lnTo>
                  <a:pt x="176" y="245"/>
                </a:lnTo>
                <a:cubicBezTo>
                  <a:pt x="176" y="159"/>
                  <a:pt x="124" y="70"/>
                  <a:pt x="1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2"/>
          <p:cNvSpPr/>
          <p:nvPr/>
        </p:nvSpPr>
        <p:spPr>
          <a:xfrm>
            <a:off x="1683387" y="3963325"/>
            <a:ext cx="1099" cy="17749"/>
          </a:xfrm>
          <a:custGeom>
            <a:rect b="b" l="l" r="r" t="t"/>
            <a:pathLst>
              <a:path extrusionOk="0" h="840" w="52">
                <a:moveTo>
                  <a:pt x="0" y="0"/>
                </a:moveTo>
                <a:lnTo>
                  <a:pt x="0" y="753"/>
                </a:lnTo>
                <a:cubicBezTo>
                  <a:pt x="35" y="770"/>
                  <a:pt x="52" y="805"/>
                  <a:pt x="52" y="840"/>
                </a:cubicBezTo>
                <a:lnTo>
                  <a:pt x="52" y="88"/>
                </a:lnTo>
                <a:cubicBezTo>
                  <a:pt x="52" y="53"/>
                  <a:pt x="35" y="18"/>
                  <a:pt x="0" y="0"/>
                </a:cubicBezTo>
                <a:close/>
              </a:path>
            </a:pathLst>
          </a:custGeom>
          <a:solidFill>
            <a:srgbClr val="E2E1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2"/>
          <p:cNvSpPr/>
          <p:nvPr/>
        </p:nvSpPr>
        <p:spPr>
          <a:xfrm>
            <a:off x="1720679" y="3962586"/>
            <a:ext cx="21" cy="16270"/>
          </a:xfrm>
          <a:custGeom>
            <a:rect b="b" l="l" r="r" t="t"/>
            <a:pathLst>
              <a:path extrusionOk="0" h="770" w="1">
                <a:moveTo>
                  <a:pt x="1" y="0"/>
                </a:moveTo>
                <a:lnTo>
                  <a:pt x="1" y="753"/>
                </a:lnTo>
                <a:lnTo>
                  <a:pt x="1" y="770"/>
                </a:lnTo>
                <a:lnTo>
                  <a:pt x="1" y="0"/>
                </a:lnTo>
                <a:close/>
              </a:path>
            </a:pathLst>
          </a:custGeom>
          <a:solidFill>
            <a:srgbClr val="E4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2"/>
          <p:cNvSpPr/>
          <p:nvPr/>
        </p:nvSpPr>
        <p:spPr>
          <a:xfrm>
            <a:off x="1720679" y="3962586"/>
            <a:ext cx="21" cy="17010"/>
          </a:xfrm>
          <a:custGeom>
            <a:rect b="b" l="l" r="r" t="t"/>
            <a:pathLst>
              <a:path extrusionOk="0" h="805" w="1">
                <a:moveTo>
                  <a:pt x="1" y="0"/>
                </a:moveTo>
                <a:lnTo>
                  <a:pt x="1" y="770"/>
                </a:lnTo>
                <a:lnTo>
                  <a:pt x="1" y="805"/>
                </a:lnTo>
                <a:lnTo>
                  <a:pt x="1" y="35"/>
                </a:lnTo>
                <a:close/>
              </a:path>
            </a:pathLst>
          </a:custGeom>
          <a:solidFill>
            <a:srgbClr val="E5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2"/>
          <p:cNvSpPr/>
          <p:nvPr/>
        </p:nvSpPr>
        <p:spPr>
          <a:xfrm>
            <a:off x="1720341" y="3963325"/>
            <a:ext cx="359" cy="17010"/>
          </a:xfrm>
          <a:custGeom>
            <a:rect b="b" l="l" r="r" t="t"/>
            <a:pathLst>
              <a:path extrusionOk="0" h="805" w="17">
                <a:moveTo>
                  <a:pt x="17" y="0"/>
                </a:moveTo>
                <a:cubicBezTo>
                  <a:pt x="17" y="18"/>
                  <a:pt x="17" y="35"/>
                  <a:pt x="0" y="53"/>
                </a:cubicBezTo>
                <a:lnTo>
                  <a:pt x="0" y="805"/>
                </a:lnTo>
                <a:cubicBezTo>
                  <a:pt x="17" y="788"/>
                  <a:pt x="17" y="770"/>
                  <a:pt x="17" y="770"/>
                </a:cubicBezTo>
                <a:lnTo>
                  <a:pt x="17" y="0"/>
                </a:lnTo>
                <a:close/>
              </a:path>
            </a:pathLst>
          </a:custGeom>
          <a:solidFill>
            <a:srgbClr val="E6E5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2"/>
          <p:cNvSpPr/>
          <p:nvPr/>
        </p:nvSpPr>
        <p:spPr>
          <a:xfrm>
            <a:off x="1719940" y="3964445"/>
            <a:ext cx="423" cy="16629"/>
          </a:xfrm>
          <a:custGeom>
            <a:rect b="b" l="l" r="r" t="t"/>
            <a:pathLst>
              <a:path extrusionOk="0" h="787" w="20">
                <a:moveTo>
                  <a:pt x="19" y="0"/>
                </a:moveTo>
                <a:cubicBezTo>
                  <a:pt x="19" y="0"/>
                  <a:pt x="19" y="17"/>
                  <a:pt x="1" y="35"/>
                </a:cubicBezTo>
                <a:lnTo>
                  <a:pt x="1" y="787"/>
                </a:lnTo>
                <a:cubicBezTo>
                  <a:pt x="19" y="770"/>
                  <a:pt x="19" y="752"/>
                  <a:pt x="19" y="752"/>
                </a:cubicBezTo>
                <a:lnTo>
                  <a:pt x="19" y="0"/>
                </a:lnTo>
                <a:close/>
              </a:path>
            </a:pathLst>
          </a:custGeom>
          <a:solidFill>
            <a:srgbClr val="E6E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2"/>
          <p:cNvSpPr/>
          <p:nvPr/>
        </p:nvSpPr>
        <p:spPr>
          <a:xfrm>
            <a:off x="1719602" y="3965184"/>
            <a:ext cx="359" cy="16629"/>
          </a:xfrm>
          <a:custGeom>
            <a:rect b="b" l="l" r="r" t="t"/>
            <a:pathLst>
              <a:path extrusionOk="0" h="787" w="17">
                <a:moveTo>
                  <a:pt x="17" y="0"/>
                </a:moveTo>
                <a:cubicBezTo>
                  <a:pt x="17" y="0"/>
                  <a:pt x="17" y="17"/>
                  <a:pt x="0" y="35"/>
                </a:cubicBezTo>
                <a:lnTo>
                  <a:pt x="0" y="787"/>
                </a:lnTo>
                <a:cubicBezTo>
                  <a:pt x="0" y="770"/>
                  <a:pt x="17" y="752"/>
                  <a:pt x="17" y="752"/>
                </a:cubicBezTo>
                <a:lnTo>
                  <a:pt x="17" y="0"/>
                </a:lnTo>
                <a:close/>
              </a:path>
            </a:pathLst>
          </a:cu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2"/>
          <p:cNvSpPr/>
          <p:nvPr/>
        </p:nvSpPr>
        <p:spPr>
          <a:xfrm>
            <a:off x="1718862" y="3965924"/>
            <a:ext cx="761" cy="16629"/>
          </a:xfrm>
          <a:custGeom>
            <a:rect b="b" l="l" r="r" t="t"/>
            <a:pathLst>
              <a:path extrusionOk="0" h="787" w="36">
                <a:moveTo>
                  <a:pt x="35" y="0"/>
                </a:moveTo>
                <a:cubicBezTo>
                  <a:pt x="17" y="0"/>
                  <a:pt x="17" y="17"/>
                  <a:pt x="0" y="35"/>
                </a:cubicBezTo>
                <a:lnTo>
                  <a:pt x="0" y="787"/>
                </a:lnTo>
                <a:lnTo>
                  <a:pt x="35" y="752"/>
                </a:lnTo>
                <a:lnTo>
                  <a:pt x="35" y="0"/>
                </a:lnTo>
                <a:close/>
              </a:path>
            </a:pathLst>
          </a:custGeom>
          <a:solidFill>
            <a:srgbClr val="E9E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2"/>
          <p:cNvSpPr/>
          <p:nvPr/>
        </p:nvSpPr>
        <p:spPr>
          <a:xfrm>
            <a:off x="1716982" y="3966663"/>
            <a:ext cx="1902" cy="17369"/>
          </a:xfrm>
          <a:custGeom>
            <a:rect b="b" l="l" r="r" t="t"/>
            <a:pathLst>
              <a:path extrusionOk="0" h="822" w="90">
                <a:moveTo>
                  <a:pt x="89" y="0"/>
                </a:moveTo>
                <a:cubicBezTo>
                  <a:pt x="71" y="17"/>
                  <a:pt x="36" y="35"/>
                  <a:pt x="1" y="52"/>
                </a:cubicBezTo>
                <a:lnTo>
                  <a:pt x="1" y="822"/>
                </a:lnTo>
                <a:cubicBezTo>
                  <a:pt x="36" y="805"/>
                  <a:pt x="54" y="770"/>
                  <a:pt x="89" y="752"/>
                </a:cubicBezTo>
                <a:lnTo>
                  <a:pt x="89" y="0"/>
                </a:lnTo>
                <a:close/>
              </a:path>
            </a:pathLst>
          </a:custGeom>
          <a:solidFill>
            <a:srgbClr val="EAEB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2"/>
          <p:cNvSpPr/>
          <p:nvPr/>
        </p:nvSpPr>
        <p:spPr>
          <a:xfrm>
            <a:off x="1716982" y="3967762"/>
            <a:ext cx="21" cy="16270"/>
          </a:xfrm>
          <a:custGeom>
            <a:rect b="b" l="l" r="r" t="t"/>
            <a:pathLst>
              <a:path extrusionOk="0" h="770" w="1">
                <a:moveTo>
                  <a:pt x="1" y="0"/>
                </a:moveTo>
                <a:lnTo>
                  <a:pt x="1" y="770"/>
                </a:lnTo>
                <a:lnTo>
                  <a:pt x="1" y="770"/>
                </a:lnTo>
                <a:lnTo>
                  <a:pt x="1" y="18"/>
                </a:lnTo>
                <a:close/>
              </a:path>
            </a:pathLst>
          </a:custGeom>
          <a:solidFill>
            <a:srgbClr val="ECE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2"/>
          <p:cNvSpPr/>
          <p:nvPr/>
        </p:nvSpPr>
        <p:spPr>
          <a:xfrm>
            <a:off x="1119869" y="4001758"/>
            <a:ext cx="3360" cy="20348"/>
          </a:xfrm>
          <a:custGeom>
            <a:rect b="b" l="l" r="r" t="t"/>
            <a:pathLst>
              <a:path extrusionOk="0" h="963" w="159">
                <a:moveTo>
                  <a:pt x="0" y="0"/>
                </a:moveTo>
                <a:lnTo>
                  <a:pt x="0" y="753"/>
                </a:lnTo>
                <a:cubicBezTo>
                  <a:pt x="105" y="805"/>
                  <a:pt x="159" y="893"/>
                  <a:pt x="159" y="963"/>
                </a:cubicBezTo>
                <a:lnTo>
                  <a:pt x="159" y="210"/>
                </a:lnTo>
                <a:cubicBezTo>
                  <a:pt x="159" y="140"/>
                  <a:pt x="105" y="53"/>
                  <a:pt x="0" y="0"/>
                </a:cubicBezTo>
                <a:close/>
              </a:path>
            </a:pathLst>
          </a:custGeom>
          <a:solidFill>
            <a:srgbClr val="E0DF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2"/>
          <p:cNvSpPr/>
          <p:nvPr/>
        </p:nvSpPr>
        <p:spPr>
          <a:xfrm>
            <a:off x="1123207" y="4006174"/>
            <a:ext cx="21" cy="15932"/>
          </a:xfrm>
          <a:custGeom>
            <a:rect b="b" l="l" r="r" t="t"/>
            <a:pathLst>
              <a:path extrusionOk="0" h="754" w="1">
                <a:moveTo>
                  <a:pt x="1" y="1"/>
                </a:moveTo>
                <a:lnTo>
                  <a:pt x="1" y="754"/>
                </a:lnTo>
                <a:lnTo>
                  <a:pt x="1" y="754"/>
                </a:lnTo>
                <a:lnTo>
                  <a:pt x="1" y="1"/>
                </a:lnTo>
                <a:close/>
              </a:path>
            </a:pathLst>
          </a:custGeom>
          <a:solidFill>
            <a:srgbClr val="DEDD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1123207" y="4006174"/>
            <a:ext cx="21" cy="16672"/>
          </a:xfrm>
          <a:custGeom>
            <a:rect b="b" l="l" r="r" t="t"/>
            <a:pathLst>
              <a:path extrusionOk="0" h="789" w="1">
                <a:moveTo>
                  <a:pt x="1" y="1"/>
                </a:moveTo>
                <a:lnTo>
                  <a:pt x="1" y="754"/>
                </a:lnTo>
                <a:lnTo>
                  <a:pt x="1" y="789"/>
                </a:lnTo>
                <a:lnTo>
                  <a:pt x="1" y="36"/>
                </a:lnTo>
                <a:close/>
              </a:path>
            </a:pathLst>
          </a:custGeom>
          <a:solidFill>
            <a:srgbClr val="DEDE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2"/>
          <p:cNvSpPr/>
          <p:nvPr/>
        </p:nvSpPr>
        <p:spPr>
          <a:xfrm>
            <a:off x="1122827" y="4006913"/>
            <a:ext cx="401" cy="16672"/>
          </a:xfrm>
          <a:custGeom>
            <a:rect b="b" l="l" r="r" t="t"/>
            <a:pathLst>
              <a:path extrusionOk="0" h="789" w="19">
                <a:moveTo>
                  <a:pt x="19" y="1"/>
                </a:moveTo>
                <a:cubicBezTo>
                  <a:pt x="19" y="1"/>
                  <a:pt x="19" y="19"/>
                  <a:pt x="0" y="36"/>
                </a:cubicBezTo>
                <a:lnTo>
                  <a:pt x="0" y="789"/>
                </a:lnTo>
                <a:cubicBezTo>
                  <a:pt x="0" y="770"/>
                  <a:pt x="19" y="770"/>
                  <a:pt x="19" y="754"/>
                </a:cubicBezTo>
                <a:lnTo>
                  <a:pt x="19" y="1"/>
                </a:lnTo>
                <a:close/>
              </a:path>
            </a:pathLst>
          </a:custGeom>
          <a:solidFill>
            <a:srgbClr val="E1E0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2"/>
          <p:cNvSpPr/>
          <p:nvPr/>
        </p:nvSpPr>
        <p:spPr>
          <a:xfrm>
            <a:off x="1122468" y="4008054"/>
            <a:ext cx="380" cy="15890"/>
          </a:xfrm>
          <a:custGeom>
            <a:rect b="b" l="l" r="r" t="t"/>
            <a:pathLst>
              <a:path extrusionOk="0" h="752" w="18">
                <a:moveTo>
                  <a:pt x="17" y="0"/>
                </a:moveTo>
                <a:lnTo>
                  <a:pt x="1" y="751"/>
                </a:lnTo>
                <a:cubicBezTo>
                  <a:pt x="17" y="751"/>
                  <a:pt x="17" y="735"/>
                  <a:pt x="17" y="735"/>
                </a:cubicBezTo>
                <a:lnTo>
                  <a:pt x="17" y="0"/>
                </a:lnTo>
                <a:close/>
              </a:path>
            </a:pathLst>
          </a:custGeom>
          <a:solidFill>
            <a:srgbClr val="DFDF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2"/>
          <p:cNvSpPr/>
          <p:nvPr/>
        </p:nvSpPr>
        <p:spPr>
          <a:xfrm>
            <a:off x="1122088" y="4008054"/>
            <a:ext cx="761" cy="16629"/>
          </a:xfrm>
          <a:custGeom>
            <a:rect b="b" l="l" r="r" t="t"/>
            <a:pathLst>
              <a:path extrusionOk="0" h="787" w="36">
                <a:moveTo>
                  <a:pt x="35" y="0"/>
                </a:moveTo>
                <a:lnTo>
                  <a:pt x="0" y="35"/>
                </a:lnTo>
                <a:lnTo>
                  <a:pt x="0" y="786"/>
                </a:lnTo>
                <a:cubicBezTo>
                  <a:pt x="19" y="770"/>
                  <a:pt x="19" y="770"/>
                  <a:pt x="19" y="751"/>
                </a:cubicBezTo>
                <a:lnTo>
                  <a:pt x="35" y="0"/>
                </a:lnTo>
                <a:close/>
              </a:path>
            </a:pathLst>
          </a:custGeom>
          <a:solidFill>
            <a:srgbClr val="E0E0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2"/>
          <p:cNvSpPr/>
          <p:nvPr/>
        </p:nvSpPr>
        <p:spPr>
          <a:xfrm>
            <a:off x="1121348" y="4008794"/>
            <a:ext cx="761" cy="16629"/>
          </a:xfrm>
          <a:custGeom>
            <a:rect b="b" l="l" r="r" t="t"/>
            <a:pathLst>
              <a:path extrusionOk="0" h="787" w="36">
                <a:moveTo>
                  <a:pt x="35" y="0"/>
                </a:moveTo>
                <a:cubicBezTo>
                  <a:pt x="35" y="17"/>
                  <a:pt x="19" y="17"/>
                  <a:pt x="19" y="35"/>
                </a:cubicBezTo>
                <a:lnTo>
                  <a:pt x="0" y="786"/>
                </a:lnTo>
                <a:cubicBezTo>
                  <a:pt x="19" y="770"/>
                  <a:pt x="35" y="770"/>
                  <a:pt x="35" y="751"/>
                </a:cubicBezTo>
                <a:lnTo>
                  <a:pt x="35" y="0"/>
                </a:lnTo>
                <a:close/>
              </a:path>
            </a:pathLst>
          </a:custGeom>
          <a:solidFill>
            <a:srgbClr val="E1E2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2"/>
          <p:cNvSpPr/>
          <p:nvPr/>
        </p:nvSpPr>
        <p:spPr>
          <a:xfrm>
            <a:off x="1120249" y="4009533"/>
            <a:ext cx="1500" cy="17010"/>
          </a:xfrm>
          <a:custGeom>
            <a:rect b="b" l="l" r="r" t="t"/>
            <a:pathLst>
              <a:path extrusionOk="0" h="805" w="71">
                <a:moveTo>
                  <a:pt x="71" y="0"/>
                </a:moveTo>
                <a:lnTo>
                  <a:pt x="71" y="0"/>
                </a:lnTo>
                <a:cubicBezTo>
                  <a:pt x="52" y="17"/>
                  <a:pt x="17" y="35"/>
                  <a:pt x="1" y="52"/>
                </a:cubicBezTo>
                <a:lnTo>
                  <a:pt x="1" y="805"/>
                </a:lnTo>
                <a:lnTo>
                  <a:pt x="52" y="751"/>
                </a:lnTo>
                <a:lnTo>
                  <a:pt x="71" y="0"/>
                </a:lnTo>
                <a:close/>
              </a:path>
            </a:pathLst>
          </a:custGeom>
          <a:solidFill>
            <a:srgbClr val="E3E3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2"/>
          <p:cNvSpPr/>
          <p:nvPr/>
        </p:nvSpPr>
        <p:spPr>
          <a:xfrm>
            <a:off x="1119869" y="4010611"/>
            <a:ext cx="401" cy="15932"/>
          </a:xfrm>
          <a:custGeom>
            <a:rect b="b" l="l" r="r" t="t"/>
            <a:pathLst>
              <a:path extrusionOk="0" h="754" w="19">
                <a:moveTo>
                  <a:pt x="19" y="1"/>
                </a:moveTo>
                <a:lnTo>
                  <a:pt x="0" y="754"/>
                </a:lnTo>
                <a:lnTo>
                  <a:pt x="19" y="754"/>
                </a:lnTo>
                <a:lnTo>
                  <a:pt x="19" y="1"/>
                </a:lnTo>
                <a:close/>
              </a:path>
            </a:pathLst>
          </a:custGeom>
          <a:solidFill>
            <a:srgbClr val="E4E4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2"/>
          <p:cNvSpPr/>
          <p:nvPr/>
        </p:nvSpPr>
        <p:spPr>
          <a:xfrm>
            <a:off x="1019741" y="4010611"/>
            <a:ext cx="100537" cy="74314"/>
          </a:xfrm>
          <a:custGeom>
            <a:rect b="b" l="l" r="r" t="t"/>
            <a:pathLst>
              <a:path extrusionOk="0" h="3517" w="4758">
                <a:moveTo>
                  <a:pt x="4758" y="1"/>
                </a:moveTo>
                <a:lnTo>
                  <a:pt x="1" y="2747"/>
                </a:lnTo>
                <a:lnTo>
                  <a:pt x="1" y="3517"/>
                </a:lnTo>
                <a:lnTo>
                  <a:pt x="4739" y="754"/>
                </a:lnTo>
                <a:lnTo>
                  <a:pt x="4758" y="1"/>
                </a:lnTo>
                <a:close/>
              </a:path>
            </a:pathLst>
          </a:custGeom>
          <a:solidFill>
            <a:srgbClr val="E7E8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2"/>
          <p:cNvSpPr/>
          <p:nvPr/>
        </p:nvSpPr>
        <p:spPr>
          <a:xfrm>
            <a:off x="1419176" y="3968142"/>
            <a:ext cx="297848" cy="188839"/>
          </a:xfrm>
          <a:custGeom>
            <a:rect b="b" l="l" r="r" t="t"/>
            <a:pathLst>
              <a:path extrusionOk="0" h="8937" w="14096">
                <a:moveTo>
                  <a:pt x="14096" y="0"/>
                </a:moveTo>
                <a:lnTo>
                  <a:pt x="0" y="8185"/>
                </a:lnTo>
                <a:lnTo>
                  <a:pt x="0" y="8936"/>
                </a:lnTo>
                <a:lnTo>
                  <a:pt x="14096" y="752"/>
                </a:lnTo>
                <a:lnTo>
                  <a:pt x="14096" y="0"/>
                </a:lnTo>
                <a:close/>
              </a:path>
            </a:pathLst>
          </a:custGeom>
          <a:solidFill>
            <a:srgbClr val="EFF0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2"/>
          <p:cNvSpPr/>
          <p:nvPr/>
        </p:nvSpPr>
        <p:spPr>
          <a:xfrm>
            <a:off x="631019" y="3696916"/>
            <a:ext cx="769745" cy="460085"/>
          </a:xfrm>
          <a:custGeom>
            <a:rect b="b" l="l" r="r" t="t"/>
            <a:pathLst>
              <a:path extrusionOk="0" h="21774" w="36429">
                <a:moveTo>
                  <a:pt x="1" y="1"/>
                </a:moveTo>
                <a:lnTo>
                  <a:pt x="1" y="752"/>
                </a:lnTo>
                <a:lnTo>
                  <a:pt x="36412" y="21773"/>
                </a:lnTo>
                <a:lnTo>
                  <a:pt x="36429" y="21022"/>
                </a:lnTo>
                <a:lnTo>
                  <a:pt x="1" y="1"/>
                </a:lnTo>
                <a:close/>
              </a:path>
            </a:pathLst>
          </a:custGeom>
          <a:solidFill>
            <a:srgbClr val="E2E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2"/>
          <p:cNvSpPr/>
          <p:nvPr/>
        </p:nvSpPr>
        <p:spPr>
          <a:xfrm>
            <a:off x="1416218" y="4141058"/>
            <a:ext cx="2979" cy="17390"/>
          </a:xfrm>
          <a:custGeom>
            <a:rect b="b" l="l" r="r" t="t"/>
            <a:pathLst>
              <a:path extrusionOk="0" h="823" w="141">
                <a:moveTo>
                  <a:pt x="140" y="1"/>
                </a:moveTo>
                <a:cubicBezTo>
                  <a:pt x="88" y="18"/>
                  <a:pt x="53" y="53"/>
                  <a:pt x="0" y="71"/>
                </a:cubicBezTo>
                <a:lnTo>
                  <a:pt x="0" y="822"/>
                </a:lnTo>
                <a:cubicBezTo>
                  <a:pt x="53" y="805"/>
                  <a:pt x="88" y="787"/>
                  <a:pt x="140" y="752"/>
                </a:cubicBezTo>
                <a:lnTo>
                  <a:pt x="140" y="1"/>
                </a:lnTo>
                <a:close/>
              </a:path>
            </a:pathLst>
          </a:custGeom>
          <a:solidFill>
            <a:srgbClr val="ECEC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2"/>
          <p:cNvSpPr/>
          <p:nvPr/>
        </p:nvSpPr>
        <p:spPr>
          <a:xfrm>
            <a:off x="1413640" y="4142537"/>
            <a:ext cx="2599" cy="16291"/>
          </a:xfrm>
          <a:custGeom>
            <a:rect b="b" l="l" r="r" t="t"/>
            <a:pathLst>
              <a:path extrusionOk="0" h="771" w="123">
                <a:moveTo>
                  <a:pt x="122" y="1"/>
                </a:moveTo>
                <a:cubicBezTo>
                  <a:pt x="87" y="1"/>
                  <a:pt x="52" y="18"/>
                  <a:pt x="1" y="18"/>
                </a:cubicBezTo>
                <a:lnTo>
                  <a:pt x="1" y="770"/>
                </a:lnTo>
                <a:cubicBezTo>
                  <a:pt x="52" y="770"/>
                  <a:pt x="87" y="752"/>
                  <a:pt x="122" y="752"/>
                </a:cubicBezTo>
                <a:lnTo>
                  <a:pt x="122" y="1"/>
                </a:lnTo>
                <a:close/>
              </a:path>
            </a:pathLst>
          </a:custGeom>
          <a:solidFill>
            <a:srgbClr val="EAEB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2"/>
          <p:cNvSpPr/>
          <p:nvPr/>
        </p:nvSpPr>
        <p:spPr>
          <a:xfrm>
            <a:off x="1412161" y="4142896"/>
            <a:ext cx="1500" cy="16291"/>
          </a:xfrm>
          <a:custGeom>
            <a:rect b="b" l="l" r="r" t="t"/>
            <a:pathLst>
              <a:path extrusionOk="0" h="771" w="71">
                <a:moveTo>
                  <a:pt x="71" y="1"/>
                </a:moveTo>
                <a:cubicBezTo>
                  <a:pt x="52" y="1"/>
                  <a:pt x="17" y="19"/>
                  <a:pt x="1" y="19"/>
                </a:cubicBezTo>
                <a:lnTo>
                  <a:pt x="1" y="770"/>
                </a:lnTo>
                <a:cubicBezTo>
                  <a:pt x="17" y="770"/>
                  <a:pt x="52" y="770"/>
                  <a:pt x="71" y="753"/>
                </a:cubicBezTo>
                <a:lnTo>
                  <a:pt x="71" y="1"/>
                </a:lnTo>
                <a:close/>
              </a:path>
            </a:pathLst>
          </a:custGeom>
          <a:solidFill>
            <a:srgbClr val="E9E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2"/>
          <p:cNvSpPr/>
          <p:nvPr/>
        </p:nvSpPr>
        <p:spPr>
          <a:xfrm>
            <a:off x="1410682" y="4143276"/>
            <a:ext cx="1500" cy="15911"/>
          </a:xfrm>
          <a:custGeom>
            <a:rect b="b" l="l" r="r" t="t"/>
            <a:pathLst>
              <a:path extrusionOk="0" h="753" w="71">
                <a:moveTo>
                  <a:pt x="1" y="1"/>
                </a:moveTo>
                <a:lnTo>
                  <a:pt x="1" y="752"/>
                </a:lnTo>
                <a:lnTo>
                  <a:pt x="71" y="752"/>
                </a:lnTo>
                <a:lnTo>
                  <a:pt x="71" y="1"/>
                </a:lnTo>
                <a:close/>
              </a:path>
            </a:pathLst>
          </a:custGeom>
          <a:solidFill>
            <a:srgbClr val="E7E8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2"/>
          <p:cNvSpPr/>
          <p:nvPr/>
        </p:nvSpPr>
        <p:spPr>
          <a:xfrm>
            <a:off x="1409203" y="4143276"/>
            <a:ext cx="1500" cy="15911"/>
          </a:xfrm>
          <a:custGeom>
            <a:rect b="b" l="l" r="r" t="t"/>
            <a:pathLst>
              <a:path extrusionOk="0" h="753" w="71">
                <a:moveTo>
                  <a:pt x="1" y="1"/>
                </a:moveTo>
                <a:lnTo>
                  <a:pt x="1" y="752"/>
                </a:lnTo>
                <a:lnTo>
                  <a:pt x="71" y="752"/>
                </a:lnTo>
                <a:lnTo>
                  <a:pt x="71" y="1"/>
                </a:lnTo>
                <a:close/>
              </a:path>
            </a:pathLst>
          </a:custGeom>
          <a:solidFill>
            <a:srgbClr val="E6E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2"/>
          <p:cNvSpPr/>
          <p:nvPr/>
        </p:nvSpPr>
        <p:spPr>
          <a:xfrm>
            <a:off x="1408083" y="4143276"/>
            <a:ext cx="1141" cy="15911"/>
          </a:xfrm>
          <a:custGeom>
            <a:rect b="b" l="l" r="r" t="t"/>
            <a:pathLst>
              <a:path extrusionOk="0" h="753" w="54">
                <a:moveTo>
                  <a:pt x="1" y="1"/>
                </a:moveTo>
                <a:lnTo>
                  <a:pt x="1" y="752"/>
                </a:lnTo>
                <a:lnTo>
                  <a:pt x="54" y="752"/>
                </a:lnTo>
                <a:lnTo>
                  <a:pt x="54" y="1"/>
                </a:lnTo>
                <a:close/>
              </a:path>
            </a:pathLst>
          </a:custGeom>
          <a:solidFill>
            <a:srgbClr val="E6E5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1406604" y="4143276"/>
            <a:ext cx="1500" cy="15911"/>
          </a:xfrm>
          <a:custGeom>
            <a:rect b="b" l="l" r="r" t="t"/>
            <a:pathLst>
              <a:path extrusionOk="0" h="753" w="71">
                <a:moveTo>
                  <a:pt x="1" y="1"/>
                </a:moveTo>
                <a:lnTo>
                  <a:pt x="1" y="752"/>
                </a:lnTo>
                <a:lnTo>
                  <a:pt x="71" y="752"/>
                </a:lnTo>
                <a:lnTo>
                  <a:pt x="71" y="1"/>
                </a:lnTo>
                <a:close/>
              </a:path>
            </a:pathLst>
          </a:custGeom>
          <a:solidFill>
            <a:srgbClr val="E5E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1405505" y="4142896"/>
            <a:ext cx="1120" cy="16291"/>
          </a:xfrm>
          <a:custGeom>
            <a:rect b="b" l="l" r="r" t="t"/>
            <a:pathLst>
              <a:path extrusionOk="0" h="771" w="53">
                <a:moveTo>
                  <a:pt x="1" y="1"/>
                </a:moveTo>
                <a:lnTo>
                  <a:pt x="1" y="753"/>
                </a:lnTo>
                <a:cubicBezTo>
                  <a:pt x="18" y="753"/>
                  <a:pt x="36" y="753"/>
                  <a:pt x="53" y="770"/>
                </a:cubicBezTo>
                <a:lnTo>
                  <a:pt x="53" y="19"/>
                </a:lnTo>
                <a:cubicBezTo>
                  <a:pt x="36" y="1"/>
                  <a:pt x="18" y="1"/>
                  <a:pt x="1" y="1"/>
                </a:cubicBezTo>
                <a:close/>
              </a:path>
            </a:pathLst>
          </a:custGeom>
          <a:solidFill>
            <a:srgbClr val="E4E3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1404026" y="4142537"/>
            <a:ext cx="1500" cy="16291"/>
          </a:xfrm>
          <a:custGeom>
            <a:rect b="b" l="l" r="r" t="t"/>
            <a:pathLst>
              <a:path extrusionOk="0" h="771" w="71">
                <a:moveTo>
                  <a:pt x="1" y="1"/>
                </a:moveTo>
                <a:lnTo>
                  <a:pt x="1" y="752"/>
                </a:lnTo>
                <a:cubicBezTo>
                  <a:pt x="18" y="752"/>
                  <a:pt x="36" y="770"/>
                  <a:pt x="71" y="770"/>
                </a:cubicBezTo>
                <a:lnTo>
                  <a:pt x="71" y="18"/>
                </a:lnTo>
                <a:cubicBezTo>
                  <a:pt x="53" y="18"/>
                  <a:pt x="18" y="1"/>
                  <a:pt x="1" y="1"/>
                </a:cubicBezTo>
                <a:close/>
              </a:path>
            </a:pathLst>
          </a:custGeom>
          <a:solidFill>
            <a:srgbClr val="E2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1402547" y="4142156"/>
            <a:ext cx="1500" cy="16291"/>
          </a:xfrm>
          <a:custGeom>
            <a:rect b="b" l="l" r="r" t="t"/>
            <a:pathLst>
              <a:path extrusionOk="0" h="771" w="71">
                <a:moveTo>
                  <a:pt x="1" y="1"/>
                </a:moveTo>
                <a:lnTo>
                  <a:pt x="1" y="753"/>
                </a:lnTo>
                <a:cubicBezTo>
                  <a:pt x="18" y="753"/>
                  <a:pt x="36" y="770"/>
                  <a:pt x="71" y="770"/>
                </a:cubicBezTo>
                <a:lnTo>
                  <a:pt x="71" y="19"/>
                </a:lnTo>
                <a:cubicBezTo>
                  <a:pt x="53" y="19"/>
                  <a:pt x="18" y="1"/>
                  <a:pt x="1" y="1"/>
                </a:cubicBezTo>
                <a:close/>
              </a:path>
            </a:pathLst>
          </a:custGeom>
          <a:solidFill>
            <a:srgbClr val="E1E1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2"/>
          <p:cNvSpPr/>
          <p:nvPr/>
        </p:nvSpPr>
        <p:spPr>
          <a:xfrm>
            <a:off x="1400329" y="4141058"/>
            <a:ext cx="2240" cy="17031"/>
          </a:xfrm>
          <a:custGeom>
            <a:rect b="b" l="l" r="r" t="t"/>
            <a:pathLst>
              <a:path extrusionOk="0" h="806" w="106">
                <a:moveTo>
                  <a:pt x="18" y="1"/>
                </a:moveTo>
                <a:lnTo>
                  <a:pt x="1" y="752"/>
                </a:lnTo>
                <a:lnTo>
                  <a:pt x="106" y="805"/>
                </a:lnTo>
                <a:lnTo>
                  <a:pt x="106" y="53"/>
                </a:lnTo>
                <a:cubicBezTo>
                  <a:pt x="71" y="36"/>
                  <a:pt x="36" y="18"/>
                  <a:pt x="18" y="1"/>
                </a:cubicBezTo>
                <a:close/>
              </a:path>
            </a:pathLst>
          </a:custGeom>
          <a:solidFill>
            <a:srgbClr val="E2E1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2"/>
          <p:cNvSpPr/>
          <p:nvPr/>
        </p:nvSpPr>
        <p:spPr>
          <a:xfrm>
            <a:off x="391950" y="3457383"/>
            <a:ext cx="1423444" cy="820647"/>
          </a:xfrm>
          <a:custGeom>
            <a:rect b="b" l="l" r="r" t="t"/>
            <a:pathLst>
              <a:path extrusionOk="0" h="38838" w="67366">
                <a:moveTo>
                  <a:pt x="22377" y="18905"/>
                </a:moveTo>
                <a:cubicBezTo>
                  <a:pt x="22508" y="18905"/>
                  <a:pt x="22639" y="18936"/>
                  <a:pt x="22735" y="18998"/>
                </a:cubicBezTo>
                <a:lnTo>
                  <a:pt x="34452" y="25765"/>
                </a:lnTo>
                <a:cubicBezTo>
                  <a:pt x="34662" y="25870"/>
                  <a:pt x="34662" y="26063"/>
                  <a:pt x="34471" y="26185"/>
                </a:cubicBezTo>
                <a:lnTo>
                  <a:pt x="29714" y="28931"/>
                </a:lnTo>
                <a:lnTo>
                  <a:pt x="27930" y="29981"/>
                </a:lnTo>
                <a:cubicBezTo>
                  <a:pt x="27825" y="30041"/>
                  <a:pt x="27694" y="30072"/>
                  <a:pt x="27563" y="30072"/>
                </a:cubicBezTo>
                <a:cubicBezTo>
                  <a:pt x="27432" y="30072"/>
                  <a:pt x="27300" y="30041"/>
                  <a:pt x="27195" y="29981"/>
                </a:cubicBezTo>
                <a:lnTo>
                  <a:pt x="15478" y="23212"/>
                </a:lnTo>
                <a:cubicBezTo>
                  <a:pt x="15285" y="23107"/>
                  <a:pt x="15285" y="22915"/>
                  <a:pt x="15478" y="22792"/>
                </a:cubicBezTo>
                <a:lnTo>
                  <a:pt x="22019" y="18998"/>
                </a:lnTo>
                <a:cubicBezTo>
                  <a:pt x="22115" y="18936"/>
                  <a:pt x="22246" y="18905"/>
                  <a:pt x="22377" y="18905"/>
                </a:cubicBezTo>
                <a:close/>
                <a:moveTo>
                  <a:pt x="25842" y="2524"/>
                </a:moveTo>
                <a:cubicBezTo>
                  <a:pt x="26002" y="2524"/>
                  <a:pt x="26164" y="2559"/>
                  <a:pt x="26286" y="2629"/>
                </a:cubicBezTo>
                <a:lnTo>
                  <a:pt x="62714" y="23666"/>
                </a:lnTo>
                <a:cubicBezTo>
                  <a:pt x="62959" y="23806"/>
                  <a:pt x="62959" y="24034"/>
                  <a:pt x="62714" y="24174"/>
                </a:cubicBezTo>
                <a:lnTo>
                  <a:pt x="48618" y="32359"/>
                </a:lnTo>
                <a:cubicBezTo>
                  <a:pt x="48496" y="32429"/>
                  <a:pt x="48338" y="32464"/>
                  <a:pt x="48181" y="32464"/>
                </a:cubicBezTo>
                <a:cubicBezTo>
                  <a:pt x="48024" y="32464"/>
                  <a:pt x="47866" y="32429"/>
                  <a:pt x="47744" y="32359"/>
                </a:cubicBezTo>
                <a:lnTo>
                  <a:pt x="11316" y="11338"/>
                </a:lnTo>
                <a:cubicBezTo>
                  <a:pt x="11071" y="11180"/>
                  <a:pt x="11071" y="10953"/>
                  <a:pt x="11316" y="10813"/>
                </a:cubicBezTo>
                <a:lnTo>
                  <a:pt x="25412" y="2629"/>
                </a:lnTo>
                <a:cubicBezTo>
                  <a:pt x="25525" y="2559"/>
                  <a:pt x="25682" y="2524"/>
                  <a:pt x="25842" y="2524"/>
                </a:cubicBezTo>
                <a:close/>
                <a:moveTo>
                  <a:pt x="27149" y="0"/>
                </a:moveTo>
                <a:cubicBezTo>
                  <a:pt x="26789" y="0"/>
                  <a:pt x="26426" y="84"/>
                  <a:pt x="26146" y="250"/>
                </a:cubicBezTo>
                <a:lnTo>
                  <a:pt x="560" y="15115"/>
                </a:lnTo>
                <a:cubicBezTo>
                  <a:pt x="0" y="15430"/>
                  <a:pt x="17" y="15955"/>
                  <a:pt x="560" y="16270"/>
                </a:cubicBezTo>
                <a:lnTo>
                  <a:pt x="39228" y="38602"/>
                </a:lnTo>
                <a:cubicBezTo>
                  <a:pt x="39507" y="38759"/>
                  <a:pt x="39870" y="38838"/>
                  <a:pt x="40231" y="38838"/>
                </a:cubicBezTo>
                <a:cubicBezTo>
                  <a:pt x="40591" y="38838"/>
                  <a:pt x="40950" y="38759"/>
                  <a:pt x="41221" y="38602"/>
                </a:cubicBezTo>
                <a:lnTo>
                  <a:pt x="66824" y="23720"/>
                </a:lnTo>
                <a:cubicBezTo>
                  <a:pt x="67366" y="23405"/>
                  <a:pt x="67366" y="22897"/>
                  <a:pt x="66824" y="22565"/>
                </a:cubicBezTo>
                <a:lnTo>
                  <a:pt x="56908" y="16846"/>
                </a:lnTo>
                <a:lnTo>
                  <a:pt x="56226" y="17231"/>
                </a:lnTo>
                <a:lnTo>
                  <a:pt x="37409" y="6371"/>
                </a:lnTo>
                <a:lnTo>
                  <a:pt x="38090" y="5986"/>
                </a:lnTo>
                <a:lnTo>
                  <a:pt x="28140" y="250"/>
                </a:lnTo>
                <a:cubicBezTo>
                  <a:pt x="27868" y="84"/>
                  <a:pt x="27510" y="0"/>
                  <a:pt x="271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2"/>
          <p:cNvSpPr/>
          <p:nvPr/>
        </p:nvSpPr>
        <p:spPr>
          <a:xfrm>
            <a:off x="625462" y="3510584"/>
            <a:ext cx="1095316" cy="632759"/>
          </a:xfrm>
          <a:custGeom>
            <a:rect b="b" l="l" r="r" t="t"/>
            <a:pathLst>
              <a:path extrusionOk="0" h="29946" w="51837">
                <a:moveTo>
                  <a:pt x="27248" y="17459"/>
                </a:moveTo>
                <a:lnTo>
                  <a:pt x="27266" y="17686"/>
                </a:lnTo>
                <a:cubicBezTo>
                  <a:pt x="27143" y="17634"/>
                  <a:pt x="27143" y="17511"/>
                  <a:pt x="27248" y="17459"/>
                </a:cubicBezTo>
                <a:close/>
                <a:moveTo>
                  <a:pt x="14764" y="1"/>
                </a:moveTo>
                <a:cubicBezTo>
                  <a:pt x="14728" y="1"/>
                  <a:pt x="14692" y="2"/>
                  <a:pt x="14656" y="6"/>
                </a:cubicBezTo>
                <a:cubicBezTo>
                  <a:pt x="14551" y="22"/>
                  <a:pt x="14430" y="57"/>
                  <a:pt x="14341" y="111"/>
                </a:cubicBezTo>
                <a:lnTo>
                  <a:pt x="246" y="8295"/>
                </a:lnTo>
                <a:cubicBezTo>
                  <a:pt x="1" y="8435"/>
                  <a:pt x="1" y="8662"/>
                  <a:pt x="246" y="8802"/>
                </a:cubicBezTo>
                <a:lnTo>
                  <a:pt x="36675" y="29841"/>
                </a:lnTo>
                <a:cubicBezTo>
                  <a:pt x="36797" y="29911"/>
                  <a:pt x="36955" y="29946"/>
                  <a:pt x="37112" y="29946"/>
                </a:cubicBezTo>
                <a:cubicBezTo>
                  <a:pt x="37165" y="29946"/>
                  <a:pt x="37200" y="29946"/>
                  <a:pt x="37235" y="29928"/>
                </a:cubicBezTo>
                <a:cubicBezTo>
                  <a:pt x="37321" y="29928"/>
                  <a:pt x="37391" y="29911"/>
                  <a:pt x="37461" y="29876"/>
                </a:cubicBezTo>
                <a:cubicBezTo>
                  <a:pt x="37496" y="29876"/>
                  <a:pt x="37531" y="29858"/>
                  <a:pt x="37549" y="29841"/>
                </a:cubicBezTo>
                <a:lnTo>
                  <a:pt x="51645" y="21638"/>
                </a:lnTo>
                <a:cubicBezTo>
                  <a:pt x="51767" y="21568"/>
                  <a:pt x="51837" y="21481"/>
                  <a:pt x="51837" y="21393"/>
                </a:cubicBezTo>
                <a:cubicBezTo>
                  <a:pt x="51837" y="21307"/>
                  <a:pt x="51767" y="21202"/>
                  <a:pt x="51645" y="21132"/>
                </a:cubicBezTo>
                <a:lnTo>
                  <a:pt x="15216" y="111"/>
                </a:lnTo>
                <a:cubicBezTo>
                  <a:pt x="15100" y="37"/>
                  <a:pt x="14936" y="1"/>
                  <a:pt x="1476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971716" y="3636785"/>
            <a:ext cx="273824" cy="156510"/>
          </a:xfrm>
          <a:custGeom>
            <a:rect b="b" l="l" r="r" t="t"/>
            <a:pathLst>
              <a:path extrusionOk="0" h="7407" w="12959">
                <a:moveTo>
                  <a:pt x="5937" y="0"/>
                </a:moveTo>
                <a:cubicBezTo>
                  <a:pt x="5679" y="0"/>
                  <a:pt x="5421" y="57"/>
                  <a:pt x="5229" y="170"/>
                </a:cubicBezTo>
                <a:lnTo>
                  <a:pt x="385" y="2987"/>
                </a:lnTo>
                <a:cubicBezTo>
                  <a:pt x="0" y="3213"/>
                  <a:pt x="0" y="3581"/>
                  <a:pt x="385" y="3808"/>
                </a:cubicBezTo>
                <a:lnTo>
                  <a:pt x="6313" y="7236"/>
                </a:lnTo>
                <a:cubicBezTo>
                  <a:pt x="6505" y="7350"/>
                  <a:pt x="6759" y="7407"/>
                  <a:pt x="7015" y="7407"/>
                </a:cubicBezTo>
                <a:cubicBezTo>
                  <a:pt x="7271" y="7407"/>
                  <a:pt x="7529" y="7350"/>
                  <a:pt x="7730" y="7236"/>
                </a:cubicBezTo>
                <a:lnTo>
                  <a:pt x="12574" y="4421"/>
                </a:lnTo>
                <a:cubicBezTo>
                  <a:pt x="12959" y="4193"/>
                  <a:pt x="12959" y="3826"/>
                  <a:pt x="12574" y="3598"/>
                </a:cubicBezTo>
                <a:lnTo>
                  <a:pt x="6646" y="170"/>
                </a:lnTo>
                <a:cubicBezTo>
                  <a:pt x="6454" y="57"/>
                  <a:pt x="6195" y="0"/>
                  <a:pt x="59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2"/>
          <p:cNvSpPr/>
          <p:nvPr/>
        </p:nvSpPr>
        <p:spPr>
          <a:xfrm>
            <a:off x="712681" y="3856626"/>
            <a:ext cx="416493" cy="237459"/>
          </a:xfrm>
          <a:custGeom>
            <a:rect b="b" l="l" r="r" t="t"/>
            <a:pathLst>
              <a:path extrusionOk="0" h="11238" w="19711">
                <a:moveTo>
                  <a:pt x="7127" y="1"/>
                </a:moveTo>
                <a:cubicBezTo>
                  <a:pt x="6869" y="1"/>
                  <a:pt x="6612" y="58"/>
                  <a:pt x="6419" y="172"/>
                </a:cubicBezTo>
                <a:lnTo>
                  <a:pt x="403" y="3686"/>
                </a:lnTo>
                <a:cubicBezTo>
                  <a:pt x="0" y="3914"/>
                  <a:pt x="18" y="4281"/>
                  <a:pt x="403" y="4509"/>
                </a:cubicBezTo>
                <a:lnTo>
                  <a:pt x="11876" y="11066"/>
                </a:lnTo>
                <a:cubicBezTo>
                  <a:pt x="12076" y="11180"/>
                  <a:pt x="12334" y="11237"/>
                  <a:pt x="12590" y="11237"/>
                </a:cubicBezTo>
                <a:cubicBezTo>
                  <a:pt x="12845" y="11237"/>
                  <a:pt x="13099" y="11180"/>
                  <a:pt x="13291" y="11066"/>
                </a:cubicBezTo>
                <a:lnTo>
                  <a:pt x="19326" y="7552"/>
                </a:lnTo>
                <a:cubicBezTo>
                  <a:pt x="19710" y="7324"/>
                  <a:pt x="19710" y="6957"/>
                  <a:pt x="19326" y="6729"/>
                </a:cubicBezTo>
                <a:lnTo>
                  <a:pt x="7835" y="172"/>
                </a:lnTo>
                <a:cubicBezTo>
                  <a:pt x="7643" y="58"/>
                  <a:pt x="7385" y="1"/>
                  <a:pt x="71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2"/>
          <p:cNvSpPr/>
          <p:nvPr/>
        </p:nvSpPr>
        <p:spPr>
          <a:xfrm>
            <a:off x="1142413" y="3735814"/>
            <a:ext cx="274225" cy="156510"/>
          </a:xfrm>
          <a:custGeom>
            <a:rect b="b" l="l" r="r" t="t"/>
            <a:pathLst>
              <a:path extrusionOk="0" h="7407" w="12978">
                <a:moveTo>
                  <a:pt x="5949" y="0"/>
                </a:moveTo>
                <a:cubicBezTo>
                  <a:pt x="5694" y="0"/>
                  <a:pt x="5440" y="57"/>
                  <a:pt x="5248" y="170"/>
                </a:cubicBezTo>
                <a:lnTo>
                  <a:pt x="386" y="2987"/>
                </a:lnTo>
                <a:cubicBezTo>
                  <a:pt x="1" y="3213"/>
                  <a:pt x="1" y="3581"/>
                  <a:pt x="403" y="3808"/>
                </a:cubicBezTo>
                <a:lnTo>
                  <a:pt x="6314" y="7236"/>
                </a:lnTo>
                <a:cubicBezTo>
                  <a:pt x="6515" y="7350"/>
                  <a:pt x="6773" y="7407"/>
                  <a:pt x="7029" y="7407"/>
                </a:cubicBezTo>
                <a:cubicBezTo>
                  <a:pt x="7285" y="7407"/>
                  <a:pt x="7539" y="7350"/>
                  <a:pt x="7731" y="7236"/>
                </a:cubicBezTo>
                <a:lnTo>
                  <a:pt x="12575" y="4421"/>
                </a:lnTo>
                <a:cubicBezTo>
                  <a:pt x="12977" y="4193"/>
                  <a:pt x="12977" y="3826"/>
                  <a:pt x="12575" y="3598"/>
                </a:cubicBezTo>
                <a:lnTo>
                  <a:pt x="6663" y="170"/>
                </a:lnTo>
                <a:cubicBezTo>
                  <a:pt x="6463" y="57"/>
                  <a:pt x="6205" y="0"/>
                  <a:pt x="5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2"/>
          <p:cNvSpPr/>
          <p:nvPr/>
        </p:nvSpPr>
        <p:spPr>
          <a:xfrm>
            <a:off x="1320886" y="3836322"/>
            <a:ext cx="273845" cy="156130"/>
          </a:xfrm>
          <a:custGeom>
            <a:rect b="b" l="l" r="r" t="t"/>
            <a:pathLst>
              <a:path extrusionOk="0" h="7389" w="12960">
                <a:moveTo>
                  <a:pt x="5944" y="0"/>
                </a:moveTo>
                <a:cubicBezTo>
                  <a:pt x="5689" y="0"/>
                  <a:pt x="5431" y="57"/>
                  <a:pt x="5230" y="170"/>
                </a:cubicBezTo>
                <a:lnTo>
                  <a:pt x="385" y="2986"/>
                </a:lnTo>
                <a:cubicBezTo>
                  <a:pt x="0" y="3213"/>
                  <a:pt x="0" y="3581"/>
                  <a:pt x="385" y="3808"/>
                </a:cubicBezTo>
                <a:lnTo>
                  <a:pt x="6314" y="7219"/>
                </a:lnTo>
                <a:cubicBezTo>
                  <a:pt x="6507" y="7332"/>
                  <a:pt x="6764" y="7389"/>
                  <a:pt x="7022" y="7389"/>
                </a:cubicBezTo>
                <a:cubicBezTo>
                  <a:pt x="7280" y="7389"/>
                  <a:pt x="7538" y="7332"/>
                  <a:pt x="7730" y="7219"/>
                </a:cubicBezTo>
                <a:lnTo>
                  <a:pt x="12575" y="4402"/>
                </a:lnTo>
                <a:cubicBezTo>
                  <a:pt x="12960" y="4176"/>
                  <a:pt x="12960" y="3808"/>
                  <a:pt x="12575" y="3581"/>
                </a:cubicBezTo>
                <a:lnTo>
                  <a:pt x="6646" y="170"/>
                </a:lnTo>
                <a:cubicBezTo>
                  <a:pt x="6454" y="57"/>
                  <a:pt x="6200" y="0"/>
                  <a:pt x="59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2"/>
          <p:cNvSpPr/>
          <p:nvPr/>
        </p:nvSpPr>
        <p:spPr>
          <a:xfrm>
            <a:off x="663155" y="3623094"/>
            <a:ext cx="867682" cy="497611"/>
          </a:xfrm>
          <a:custGeom>
            <a:rect b="b" l="l" r="r" t="t"/>
            <a:pathLst>
              <a:path extrusionOk="0" h="23550" w="41064">
                <a:moveTo>
                  <a:pt x="5945" y="1"/>
                </a:moveTo>
                <a:cubicBezTo>
                  <a:pt x="5689" y="1"/>
                  <a:pt x="5431" y="58"/>
                  <a:pt x="5230" y="172"/>
                </a:cubicBezTo>
                <a:lnTo>
                  <a:pt x="385" y="2987"/>
                </a:lnTo>
                <a:cubicBezTo>
                  <a:pt x="1" y="3215"/>
                  <a:pt x="1" y="3582"/>
                  <a:pt x="385" y="3810"/>
                </a:cubicBezTo>
                <a:lnTo>
                  <a:pt x="34418" y="23378"/>
                </a:lnTo>
                <a:cubicBezTo>
                  <a:pt x="34610" y="23493"/>
                  <a:pt x="34869" y="23550"/>
                  <a:pt x="35127" y="23550"/>
                </a:cubicBezTo>
                <a:cubicBezTo>
                  <a:pt x="35385" y="23550"/>
                  <a:pt x="35643" y="23493"/>
                  <a:pt x="35835" y="23378"/>
                </a:cubicBezTo>
                <a:lnTo>
                  <a:pt x="40679" y="20564"/>
                </a:lnTo>
                <a:cubicBezTo>
                  <a:pt x="41064" y="20336"/>
                  <a:pt x="41064" y="19969"/>
                  <a:pt x="40679" y="19741"/>
                </a:cubicBezTo>
                <a:lnTo>
                  <a:pt x="6646" y="172"/>
                </a:lnTo>
                <a:cubicBezTo>
                  <a:pt x="6454" y="58"/>
                  <a:pt x="6200" y="1"/>
                  <a:pt x="59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182325" y="3583858"/>
            <a:ext cx="412035" cy="237607"/>
          </a:xfrm>
          <a:custGeom>
            <a:rect b="b" l="l" r="r" t="t"/>
            <a:pathLst>
              <a:path extrusionOk="0" h="11245" w="19500">
                <a:moveTo>
                  <a:pt x="682" y="0"/>
                </a:moveTo>
                <a:lnTo>
                  <a:pt x="1" y="385"/>
                </a:lnTo>
                <a:lnTo>
                  <a:pt x="18818" y="11245"/>
                </a:lnTo>
                <a:lnTo>
                  <a:pt x="19500" y="10860"/>
                </a:lnTo>
                <a:lnTo>
                  <a:pt x="6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1262888" y="3958529"/>
            <a:ext cx="541013" cy="330389"/>
          </a:xfrm>
          <a:custGeom>
            <a:rect b="b" l="l" r="r" t="t"/>
            <a:pathLst>
              <a:path extrusionOk="0" h="15636" w="25604">
                <a:moveTo>
                  <a:pt x="25603" y="1"/>
                </a:moveTo>
                <a:lnTo>
                  <a:pt x="0" y="14883"/>
                </a:lnTo>
                <a:lnTo>
                  <a:pt x="0" y="15635"/>
                </a:lnTo>
                <a:lnTo>
                  <a:pt x="25603" y="770"/>
                </a:lnTo>
                <a:lnTo>
                  <a:pt x="256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403761" y="3801122"/>
            <a:ext cx="817076" cy="487807"/>
          </a:xfrm>
          <a:custGeom>
            <a:rect b="b" l="l" r="r" t="t"/>
            <a:pathLst>
              <a:path extrusionOk="0" h="23086" w="38669">
                <a:moveTo>
                  <a:pt x="1" y="1"/>
                </a:moveTo>
                <a:lnTo>
                  <a:pt x="1" y="752"/>
                </a:lnTo>
                <a:lnTo>
                  <a:pt x="38669" y="23085"/>
                </a:lnTo>
                <a:lnTo>
                  <a:pt x="38669" y="2233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1220758" y="4272963"/>
            <a:ext cx="42154" cy="20919"/>
          </a:xfrm>
          <a:custGeom>
            <a:rect b="b" l="l" r="r" t="t"/>
            <a:pathLst>
              <a:path extrusionOk="0" h="990" w="1995">
                <a:moveTo>
                  <a:pt x="1" y="1"/>
                </a:moveTo>
                <a:lnTo>
                  <a:pt x="1" y="753"/>
                </a:lnTo>
                <a:cubicBezTo>
                  <a:pt x="280" y="911"/>
                  <a:pt x="643" y="989"/>
                  <a:pt x="1004" y="989"/>
                </a:cubicBezTo>
                <a:cubicBezTo>
                  <a:pt x="1364" y="989"/>
                  <a:pt x="1723" y="911"/>
                  <a:pt x="1994" y="753"/>
                </a:cubicBezTo>
                <a:lnTo>
                  <a:pt x="1994" y="1"/>
                </a:lnTo>
                <a:cubicBezTo>
                  <a:pt x="1723" y="158"/>
                  <a:pt x="1364" y="237"/>
                  <a:pt x="1004" y="237"/>
                </a:cubicBezTo>
                <a:cubicBezTo>
                  <a:pt x="643" y="237"/>
                  <a:pt x="280" y="15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1256592" y="4272963"/>
            <a:ext cx="6318" cy="18890"/>
          </a:xfrm>
          <a:custGeom>
            <a:rect b="b" l="l" r="r" t="t"/>
            <a:pathLst>
              <a:path extrusionOk="0" h="894" w="299">
                <a:moveTo>
                  <a:pt x="298" y="1"/>
                </a:moveTo>
                <a:cubicBezTo>
                  <a:pt x="210" y="54"/>
                  <a:pt x="105" y="106"/>
                  <a:pt x="0" y="141"/>
                </a:cubicBezTo>
                <a:lnTo>
                  <a:pt x="0" y="893"/>
                </a:lnTo>
                <a:cubicBezTo>
                  <a:pt x="105" y="858"/>
                  <a:pt x="210" y="805"/>
                  <a:pt x="298" y="753"/>
                </a:cubicBezTo>
                <a:lnTo>
                  <a:pt x="2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1250676" y="4275921"/>
            <a:ext cx="5938" cy="17411"/>
          </a:xfrm>
          <a:custGeom>
            <a:rect b="b" l="l" r="r" t="t"/>
            <a:pathLst>
              <a:path extrusionOk="0" h="824" w="281">
                <a:moveTo>
                  <a:pt x="280" y="1"/>
                </a:moveTo>
                <a:cubicBezTo>
                  <a:pt x="194" y="19"/>
                  <a:pt x="105" y="54"/>
                  <a:pt x="19" y="71"/>
                </a:cubicBezTo>
                <a:lnTo>
                  <a:pt x="0" y="823"/>
                </a:lnTo>
                <a:cubicBezTo>
                  <a:pt x="105" y="805"/>
                  <a:pt x="194" y="770"/>
                  <a:pt x="280" y="753"/>
                </a:cubicBezTo>
                <a:lnTo>
                  <a:pt x="2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2"/>
          <p:cNvSpPr/>
          <p:nvPr/>
        </p:nvSpPr>
        <p:spPr>
          <a:xfrm>
            <a:off x="1246978" y="4277400"/>
            <a:ext cx="4099" cy="16270"/>
          </a:xfrm>
          <a:custGeom>
            <a:rect b="b" l="l" r="r" t="t"/>
            <a:pathLst>
              <a:path extrusionOk="0" h="770" w="194">
                <a:moveTo>
                  <a:pt x="194" y="1"/>
                </a:moveTo>
                <a:cubicBezTo>
                  <a:pt x="124" y="1"/>
                  <a:pt x="71" y="19"/>
                  <a:pt x="1" y="19"/>
                </a:cubicBezTo>
                <a:lnTo>
                  <a:pt x="1" y="770"/>
                </a:lnTo>
                <a:cubicBezTo>
                  <a:pt x="71" y="770"/>
                  <a:pt x="124" y="753"/>
                  <a:pt x="175" y="753"/>
                </a:cubicBezTo>
                <a:lnTo>
                  <a:pt x="1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2"/>
          <p:cNvSpPr/>
          <p:nvPr/>
        </p:nvSpPr>
        <p:spPr>
          <a:xfrm>
            <a:off x="1243661" y="4277780"/>
            <a:ext cx="3339" cy="16291"/>
          </a:xfrm>
          <a:custGeom>
            <a:rect b="b" l="l" r="r" t="t"/>
            <a:pathLst>
              <a:path extrusionOk="0" h="771" w="158">
                <a:moveTo>
                  <a:pt x="158" y="1"/>
                </a:moveTo>
                <a:cubicBezTo>
                  <a:pt x="106" y="1"/>
                  <a:pt x="53" y="1"/>
                  <a:pt x="1" y="17"/>
                </a:cubicBezTo>
                <a:lnTo>
                  <a:pt x="1" y="770"/>
                </a:lnTo>
                <a:cubicBezTo>
                  <a:pt x="53" y="770"/>
                  <a:pt x="106" y="752"/>
                  <a:pt x="158" y="752"/>
                </a:cubicBezTo>
                <a:lnTo>
                  <a:pt x="1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1240703" y="4278139"/>
            <a:ext cx="2979" cy="15932"/>
          </a:xfrm>
          <a:custGeom>
            <a:rect b="b" l="l" r="r" t="t"/>
            <a:pathLst>
              <a:path extrusionOk="0" h="754" w="141">
                <a:moveTo>
                  <a:pt x="1" y="0"/>
                </a:moveTo>
                <a:lnTo>
                  <a:pt x="1" y="753"/>
                </a:lnTo>
                <a:lnTo>
                  <a:pt x="141" y="753"/>
                </a:lnTo>
                <a:lnTo>
                  <a:pt x="14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237766" y="4277780"/>
            <a:ext cx="2958" cy="16291"/>
          </a:xfrm>
          <a:custGeom>
            <a:rect b="b" l="l" r="r" t="t"/>
            <a:pathLst>
              <a:path extrusionOk="0" h="771" w="140">
                <a:moveTo>
                  <a:pt x="0" y="1"/>
                </a:moveTo>
                <a:lnTo>
                  <a:pt x="0" y="752"/>
                </a:lnTo>
                <a:cubicBezTo>
                  <a:pt x="52" y="752"/>
                  <a:pt x="87" y="770"/>
                  <a:pt x="140" y="770"/>
                </a:cubicBezTo>
                <a:lnTo>
                  <a:pt x="140" y="17"/>
                </a:lnTo>
                <a:cubicBezTo>
                  <a:pt x="87" y="17"/>
                  <a:pt x="52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234808" y="4277400"/>
            <a:ext cx="2979" cy="16270"/>
          </a:xfrm>
          <a:custGeom>
            <a:rect b="b" l="l" r="r" t="t"/>
            <a:pathLst>
              <a:path extrusionOk="0" h="770" w="141">
                <a:moveTo>
                  <a:pt x="0" y="1"/>
                </a:moveTo>
                <a:lnTo>
                  <a:pt x="0" y="753"/>
                </a:lnTo>
                <a:cubicBezTo>
                  <a:pt x="52" y="770"/>
                  <a:pt x="87" y="770"/>
                  <a:pt x="140" y="770"/>
                </a:cubicBezTo>
                <a:lnTo>
                  <a:pt x="140" y="19"/>
                </a:lnTo>
                <a:cubicBezTo>
                  <a:pt x="87" y="19"/>
                  <a:pt x="52" y="19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2"/>
          <p:cNvSpPr/>
          <p:nvPr/>
        </p:nvSpPr>
        <p:spPr>
          <a:xfrm>
            <a:off x="1231850" y="4277041"/>
            <a:ext cx="2979" cy="16291"/>
          </a:xfrm>
          <a:custGeom>
            <a:rect b="b" l="l" r="r" t="t"/>
            <a:pathLst>
              <a:path extrusionOk="0" h="771" w="141">
                <a:moveTo>
                  <a:pt x="0" y="1"/>
                </a:moveTo>
                <a:lnTo>
                  <a:pt x="0" y="752"/>
                </a:lnTo>
                <a:cubicBezTo>
                  <a:pt x="52" y="770"/>
                  <a:pt x="87" y="770"/>
                  <a:pt x="140" y="770"/>
                </a:cubicBezTo>
                <a:lnTo>
                  <a:pt x="140" y="18"/>
                </a:lnTo>
                <a:cubicBezTo>
                  <a:pt x="87" y="18"/>
                  <a:pt x="52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2"/>
          <p:cNvSpPr/>
          <p:nvPr/>
        </p:nvSpPr>
        <p:spPr>
          <a:xfrm>
            <a:off x="1228892" y="4276301"/>
            <a:ext cx="2979" cy="16650"/>
          </a:xfrm>
          <a:custGeom>
            <a:rect b="b" l="l" r="r" t="t"/>
            <a:pathLst>
              <a:path extrusionOk="0" h="788" w="141">
                <a:moveTo>
                  <a:pt x="0" y="1"/>
                </a:moveTo>
                <a:lnTo>
                  <a:pt x="0" y="752"/>
                </a:lnTo>
                <a:cubicBezTo>
                  <a:pt x="35" y="770"/>
                  <a:pt x="87" y="770"/>
                  <a:pt x="140" y="787"/>
                </a:cubicBezTo>
                <a:lnTo>
                  <a:pt x="140" y="36"/>
                </a:lnTo>
                <a:cubicBezTo>
                  <a:pt x="87" y="18"/>
                  <a:pt x="52" y="18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2"/>
          <p:cNvSpPr/>
          <p:nvPr/>
        </p:nvSpPr>
        <p:spPr>
          <a:xfrm>
            <a:off x="1225195" y="4275181"/>
            <a:ext cx="3719" cy="17031"/>
          </a:xfrm>
          <a:custGeom>
            <a:rect b="b" l="l" r="r" t="t"/>
            <a:pathLst>
              <a:path extrusionOk="0" h="806" w="176">
                <a:moveTo>
                  <a:pt x="0" y="1"/>
                </a:moveTo>
                <a:lnTo>
                  <a:pt x="0" y="753"/>
                </a:lnTo>
                <a:cubicBezTo>
                  <a:pt x="52" y="770"/>
                  <a:pt x="105" y="788"/>
                  <a:pt x="175" y="805"/>
                </a:cubicBezTo>
                <a:lnTo>
                  <a:pt x="175" y="54"/>
                </a:lnTo>
                <a:cubicBezTo>
                  <a:pt x="105" y="36"/>
                  <a:pt x="52" y="19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2"/>
          <p:cNvSpPr/>
          <p:nvPr/>
        </p:nvSpPr>
        <p:spPr>
          <a:xfrm>
            <a:off x="1220758" y="4272963"/>
            <a:ext cx="4458" cy="18151"/>
          </a:xfrm>
          <a:custGeom>
            <a:rect b="b" l="l" r="r" t="t"/>
            <a:pathLst>
              <a:path extrusionOk="0" h="859" w="211">
                <a:moveTo>
                  <a:pt x="1" y="1"/>
                </a:moveTo>
                <a:lnTo>
                  <a:pt x="1" y="753"/>
                </a:lnTo>
                <a:lnTo>
                  <a:pt x="210" y="858"/>
                </a:lnTo>
                <a:lnTo>
                  <a:pt x="210" y="106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2"/>
          <p:cNvSpPr/>
          <p:nvPr/>
        </p:nvSpPr>
        <p:spPr>
          <a:xfrm>
            <a:off x="1214842" y="3096762"/>
            <a:ext cx="325951" cy="487892"/>
          </a:xfrm>
          <a:custGeom>
            <a:rect b="b" l="l" r="r" t="t"/>
            <a:pathLst>
              <a:path extrusionOk="0" h="23090" w="15426">
                <a:moveTo>
                  <a:pt x="5168" y="6327"/>
                </a:moveTo>
                <a:cubicBezTo>
                  <a:pt x="5419" y="6327"/>
                  <a:pt x="5701" y="6408"/>
                  <a:pt x="5999" y="6580"/>
                </a:cubicBezTo>
                <a:cubicBezTo>
                  <a:pt x="6768" y="7035"/>
                  <a:pt x="7433" y="7944"/>
                  <a:pt x="7712" y="8870"/>
                </a:cubicBezTo>
                <a:cubicBezTo>
                  <a:pt x="7893" y="8511"/>
                  <a:pt x="8207" y="8318"/>
                  <a:pt x="8597" y="8318"/>
                </a:cubicBezTo>
                <a:cubicBezTo>
                  <a:pt x="8852" y="8318"/>
                  <a:pt x="9140" y="8401"/>
                  <a:pt x="9445" y="8574"/>
                </a:cubicBezTo>
                <a:cubicBezTo>
                  <a:pt x="10476" y="9168"/>
                  <a:pt x="11315" y="10619"/>
                  <a:pt x="11298" y="11809"/>
                </a:cubicBezTo>
                <a:cubicBezTo>
                  <a:pt x="11298" y="14661"/>
                  <a:pt x="8204" y="14765"/>
                  <a:pt x="7751" y="14765"/>
                </a:cubicBezTo>
                <a:cubicBezTo>
                  <a:pt x="7715" y="14765"/>
                  <a:pt x="7696" y="14765"/>
                  <a:pt x="7696" y="14765"/>
                </a:cubicBezTo>
                <a:cubicBezTo>
                  <a:pt x="7696" y="14765"/>
                  <a:pt x="4110" y="10882"/>
                  <a:pt x="4128" y="7664"/>
                </a:cubicBezTo>
                <a:cubicBezTo>
                  <a:pt x="4128" y="6819"/>
                  <a:pt x="4552" y="6327"/>
                  <a:pt x="5168" y="6327"/>
                </a:cubicBezTo>
                <a:close/>
                <a:moveTo>
                  <a:pt x="1496" y="1"/>
                </a:moveTo>
                <a:cubicBezTo>
                  <a:pt x="629" y="1"/>
                  <a:pt x="36" y="689"/>
                  <a:pt x="36" y="1875"/>
                </a:cubicBezTo>
                <a:lnTo>
                  <a:pt x="1" y="11582"/>
                </a:lnTo>
                <a:cubicBezTo>
                  <a:pt x="1" y="13261"/>
                  <a:pt x="1190" y="15306"/>
                  <a:pt x="2641" y="16146"/>
                </a:cubicBezTo>
                <a:lnTo>
                  <a:pt x="5667" y="17895"/>
                </a:lnTo>
                <a:lnTo>
                  <a:pt x="7678" y="23089"/>
                </a:lnTo>
                <a:lnTo>
                  <a:pt x="9706" y="20238"/>
                </a:lnTo>
                <a:lnTo>
                  <a:pt x="12732" y="21970"/>
                </a:lnTo>
                <a:cubicBezTo>
                  <a:pt x="13158" y="22216"/>
                  <a:pt x="13560" y="22333"/>
                  <a:pt x="13918" y="22333"/>
                </a:cubicBezTo>
                <a:cubicBezTo>
                  <a:pt x="14780" y="22333"/>
                  <a:pt x="15378" y="21653"/>
                  <a:pt x="15391" y="20466"/>
                </a:cubicBezTo>
                <a:lnTo>
                  <a:pt x="15407" y="10759"/>
                </a:lnTo>
                <a:cubicBezTo>
                  <a:pt x="15426" y="9080"/>
                  <a:pt x="14236" y="7035"/>
                  <a:pt x="12767" y="6195"/>
                </a:cubicBezTo>
                <a:lnTo>
                  <a:pt x="12364" y="5951"/>
                </a:lnTo>
                <a:lnTo>
                  <a:pt x="2694" y="371"/>
                </a:lnTo>
                <a:cubicBezTo>
                  <a:pt x="2263" y="120"/>
                  <a:pt x="1856" y="1"/>
                  <a:pt x="149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2"/>
          <p:cNvSpPr/>
          <p:nvPr/>
        </p:nvSpPr>
        <p:spPr>
          <a:xfrm>
            <a:off x="1301659" y="3230442"/>
            <a:ext cx="152284" cy="178316"/>
          </a:xfrm>
          <a:custGeom>
            <a:rect b="b" l="l" r="r" t="t"/>
            <a:pathLst>
              <a:path extrusionOk="0" h="8439" w="7207">
                <a:moveTo>
                  <a:pt x="1059" y="0"/>
                </a:moveTo>
                <a:cubicBezTo>
                  <a:pt x="443" y="0"/>
                  <a:pt x="19" y="492"/>
                  <a:pt x="19" y="1337"/>
                </a:cubicBezTo>
                <a:cubicBezTo>
                  <a:pt x="1" y="4555"/>
                  <a:pt x="3587" y="8438"/>
                  <a:pt x="3587" y="8438"/>
                </a:cubicBezTo>
                <a:cubicBezTo>
                  <a:pt x="3587" y="8438"/>
                  <a:pt x="3606" y="8438"/>
                  <a:pt x="3642" y="8438"/>
                </a:cubicBezTo>
                <a:cubicBezTo>
                  <a:pt x="4095" y="8438"/>
                  <a:pt x="7189" y="8334"/>
                  <a:pt x="7189" y="5482"/>
                </a:cubicBezTo>
                <a:cubicBezTo>
                  <a:pt x="7206" y="4292"/>
                  <a:pt x="6367" y="2841"/>
                  <a:pt x="5336" y="2247"/>
                </a:cubicBezTo>
                <a:cubicBezTo>
                  <a:pt x="5031" y="2074"/>
                  <a:pt x="4743" y="1991"/>
                  <a:pt x="4488" y="1991"/>
                </a:cubicBezTo>
                <a:cubicBezTo>
                  <a:pt x="4098" y="1991"/>
                  <a:pt x="3784" y="2184"/>
                  <a:pt x="3603" y="2543"/>
                </a:cubicBezTo>
                <a:cubicBezTo>
                  <a:pt x="3324" y="1617"/>
                  <a:pt x="2659" y="708"/>
                  <a:pt x="1890" y="253"/>
                </a:cubicBezTo>
                <a:cubicBezTo>
                  <a:pt x="1592" y="81"/>
                  <a:pt x="1310" y="0"/>
                  <a:pt x="105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12"/>
          <p:cNvGrpSpPr/>
          <p:nvPr/>
        </p:nvGrpSpPr>
        <p:grpSpPr>
          <a:xfrm>
            <a:off x="1195995" y="615695"/>
            <a:ext cx="1923125" cy="2666738"/>
            <a:chOff x="6585100" y="1182189"/>
            <a:chExt cx="1124540" cy="1888542"/>
          </a:xfrm>
        </p:grpSpPr>
        <p:sp>
          <p:nvSpPr>
            <p:cNvPr id="480" name="Google Shape;480;p12"/>
            <p:cNvSpPr/>
            <p:nvPr/>
          </p:nvSpPr>
          <p:spPr>
            <a:xfrm>
              <a:off x="7635829" y="1741041"/>
              <a:ext cx="43160" cy="1291257"/>
            </a:xfrm>
            <a:custGeom>
              <a:rect b="b" l="l" r="r" t="t"/>
              <a:pathLst>
                <a:path extrusionOk="0" h="110695" w="3700">
                  <a:moveTo>
                    <a:pt x="3699" y="1"/>
                  </a:moveTo>
                  <a:lnTo>
                    <a:pt x="310" y="1980"/>
                  </a:lnTo>
                  <a:lnTo>
                    <a:pt x="1" y="110694"/>
                  </a:lnTo>
                  <a:lnTo>
                    <a:pt x="1" y="110694"/>
                  </a:lnTo>
                  <a:lnTo>
                    <a:pt x="3407" y="108715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212121">
                <a:alpha val="8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6780230" y="1182189"/>
              <a:ext cx="844313" cy="487632"/>
            </a:xfrm>
            <a:custGeom>
              <a:rect b="b" l="l" r="r" t="t"/>
              <a:pathLst>
                <a:path extrusionOk="0" h="41803" w="72380">
                  <a:moveTo>
                    <a:pt x="3407" y="1"/>
                  </a:moveTo>
                  <a:lnTo>
                    <a:pt x="0" y="1980"/>
                  </a:lnTo>
                  <a:lnTo>
                    <a:pt x="68973" y="41802"/>
                  </a:lnTo>
                  <a:lnTo>
                    <a:pt x="72379" y="39823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rgbClr val="212121">
                <a:alpha val="8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6721942" y="1197799"/>
              <a:ext cx="917347" cy="1872932"/>
            </a:xfrm>
            <a:custGeom>
              <a:rect b="b" l="l" r="r" t="t"/>
              <a:pathLst>
                <a:path extrusionOk="0" h="160560" w="78641">
                  <a:moveTo>
                    <a:pt x="2902" y="0"/>
                  </a:moveTo>
                  <a:cubicBezTo>
                    <a:pt x="1373" y="0"/>
                    <a:pt x="320" y="1216"/>
                    <a:pt x="308" y="3318"/>
                  </a:cubicBezTo>
                  <a:lnTo>
                    <a:pt x="0" y="112032"/>
                  </a:lnTo>
                  <a:cubicBezTo>
                    <a:pt x="0" y="114985"/>
                    <a:pt x="2077" y="118603"/>
                    <a:pt x="4655" y="120095"/>
                  </a:cubicBezTo>
                  <a:lnTo>
                    <a:pt x="73645" y="159918"/>
                  </a:lnTo>
                  <a:cubicBezTo>
                    <a:pt x="74397" y="160353"/>
                    <a:pt x="75109" y="160560"/>
                    <a:pt x="75740" y="160560"/>
                  </a:cubicBezTo>
                  <a:cubicBezTo>
                    <a:pt x="77268" y="160560"/>
                    <a:pt x="78321" y="159348"/>
                    <a:pt x="78332" y="157257"/>
                  </a:cubicBezTo>
                  <a:lnTo>
                    <a:pt x="78641" y="48543"/>
                  </a:lnTo>
                  <a:cubicBezTo>
                    <a:pt x="78641" y="45575"/>
                    <a:pt x="76564" y="41957"/>
                    <a:pt x="73969" y="40464"/>
                  </a:cubicBezTo>
                  <a:lnTo>
                    <a:pt x="4996" y="642"/>
                  </a:lnTo>
                  <a:cubicBezTo>
                    <a:pt x="4244" y="206"/>
                    <a:pt x="3533" y="0"/>
                    <a:pt x="2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7584926" y="1646796"/>
              <a:ext cx="94253" cy="117327"/>
            </a:xfrm>
            <a:custGeom>
              <a:rect b="b" l="l" r="r" t="t"/>
              <a:pathLst>
                <a:path extrusionOk="0" h="10058" w="8080">
                  <a:moveTo>
                    <a:pt x="3407" y="0"/>
                  </a:moveTo>
                  <a:lnTo>
                    <a:pt x="1" y="1979"/>
                  </a:lnTo>
                  <a:cubicBezTo>
                    <a:pt x="2596" y="3472"/>
                    <a:pt x="4673" y="7090"/>
                    <a:pt x="4673" y="10058"/>
                  </a:cubicBezTo>
                  <a:lnTo>
                    <a:pt x="8062" y="8079"/>
                  </a:lnTo>
                  <a:cubicBezTo>
                    <a:pt x="8079" y="5111"/>
                    <a:pt x="5986" y="1493"/>
                    <a:pt x="3407" y="0"/>
                  </a:cubicBezTo>
                  <a:close/>
                </a:path>
              </a:pathLst>
            </a:custGeom>
            <a:solidFill>
              <a:srgbClr val="212121">
                <a:alpha val="8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6762065" y="1266225"/>
              <a:ext cx="836917" cy="1615194"/>
            </a:xfrm>
            <a:custGeom>
              <a:rect b="b" l="l" r="r" t="t"/>
              <a:pathLst>
                <a:path extrusionOk="0" h="138465" w="71746">
                  <a:moveTo>
                    <a:pt x="0" y="0"/>
                  </a:moveTo>
                  <a:lnTo>
                    <a:pt x="0" y="97198"/>
                  </a:lnTo>
                  <a:lnTo>
                    <a:pt x="71486" y="138465"/>
                  </a:lnTo>
                  <a:lnTo>
                    <a:pt x="71746" y="41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7010922" y="1546683"/>
              <a:ext cx="472502" cy="1013105"/>
            </a:xfrm>
            <a:custGeom>
              <a:rect b="b" l="l" r="r" t="t"/>
              <a:pathLst>
                <a:path extrusionOk="0" h="86850" w="40506">
                  <a:moveTo>
                    <a:pt x="179" y="1"/>
                  </a:moveTo>
                  <a:lnTo>
                    <a:pt x="0" y="63556"/>
                  </a:lnTo>
                  <a:lnTo>
                    <a:pt x="40326" y="86850"/>
                  </a:lnTo>
                  <a:lnTo>
                    <a:pt x="40505" y="23278"/>
                  </a:lnTo>
                  <a:lnTo>
                    <a:pt x="1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7570727" y="2587364"/>
              <a:ext cx="26701" cy="73256"/>
            </a:xfrm>
            <a:custGeom>
              <a:rect b="b" l="l" r="r" t="t"/>
              <a:pathLst>
                <a:path extrusionOk="0" h="6280" w="2289">
                  <a:moveTo>
                    <a:pt x="2289" y="1"/>
                  </a:moveTo>
                  <a:lnTo>
                    <a:pt x="926" y="780"/>
                  </a:lnTo>
                  <a:lnTo>
                    <a:pt x="1" y="1316"/>
                  </a:lnTo>
                  <a:lnTo>
                    <a:pt x="1" y="2337"/>
                  </a:lnTo>
                  <a:lnTo>
                    <a:pt x="2272" y="6279"/>
                  </a:lnTo>
                  <a:lnTo>
                    <a:pt x="22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7246548" y="2095887"/>
              <a:ext cx="356506" cy="500498"/>
            </a:xfrm>
            <a:custGeom>
              <a:rect b="b" l="l" r="r" t="t"/>
              <a:pathLst>
                <a:path extrusionOk="0" h="42906" w="30562">
                  <a:moveTo>
                    <a:pt x="12399" y="5519"/>
                  </a:moveTo>
                  <a:cubicBezTo>
                    <a:pt x="14057" y="5519"/>
                    <a:pt x="15869" y="6086"/>
                    <a:pt x="17682" y="7138"/>
                  </a:cubicBezTo>
                  <a:cubicBezTo>
                    <a:pt x="20699" y="8873"/>
                    <a:pt x="23699" y="11923"/>
                    <a:pt x="25987" y="15898"/>
                  </a:cubicBezTo>
                  <a:cubicBezTo>
                    <a:pt x="30561" y="23829"/>
                    <a:pt x="30544" y="32394"/>
                    <a:pt x="25937" y="35022"/>
                  </a:cubicBezTo>
                  <a:cubicBezTo>
                    <a:pt x="25021" y="35545"/>
                    <a:pt x="23992" y="35793"/>
                    <a:pt x="22895" y="35793"/>
                  </a:cubicBezTo>
                  <a:cubicBezTo>
                    <a:pt x="21234" y="35793"/>
                    <a:pt x="19417" y="35224"/>
                    <a:pt x="17600" y="34179"/>
                  </a:cubicBezTo>
                  <a:cubicBezTo>
                    <a:pt x="14599" y="32427"/>
                    <a:pt x="11582" y="29377"/>
                    <a:pt x="9295" y="25403"/>
                  </a:cubicBezTo>
                  <a:cubicBezTo>
                    <a:pt x="4720" y="17471"/>
                    <a:pt x="4737" y="8923"/>
                    <a:pt x="9344" y="6295"/>
                  </a:cubicBezTo>
                  <a:cubicBezTo>
                    <a:pt x="10264" y="5770"/>
                    <a:pt x="11297" y="5519"/>
                    <a:pt x="12399" y="5519"/>
                  </a:cubicBezTo>
                  <a:close/>
                  <a:moveTo>
                    <a:pt x="10477" y="1"/>
                  </a:moveTo>
                  <a:cubicBezTo>
                    <a:pt x="8981" y="1"/>
                    <a:pt x="7577" y="340"/>
                    <a:pt x="6327" y="1055"/>
                  </a:cubicBezTo>
                  <a:cubicBezTo>
                    <a:pt x="33" y="4640"/>
                    <a:pt x="0" y="16320"/>
                    <a:pt x="6262" y="27139"/>
                  </a:cubicBezTo>
                  <a:cubicBezTo>
                    <a:pt x="9376" y="32556"/>
                    <a:pt x="13480" y="36726"/>
                    <a:pt x="17584" y="39094"/>
                  </a:cubicBezTo>
                  <a:cubicBezTo>
                    <a:pt x="20063" y="40522"/>
                    <a:pt x="22542" y="41298"/>
                    <a:pt x="24812" y="41298"/>
                  </a:cubicBezTo>
                  <a:cubicBezTo>
                    <a:pt x="25765" y="41298"/>
                    <a:pt x="26681" y="41161"/>
                    <a:pt x="27544" y="40879"/>
                  </a:cubicBezTo>
                  <a:lnTo>
                    <a:pt x="28712" y="42906"/>
                  </a:lnTo>
                  <a:lnTo>
                    <a:pt x="30075" y="42127"/>
                  </a:lnTo>
                  <a:lnTo>
                    <a:pt x="30155" y="16238"/>
                  </a:lnTo>
                  <a:cubicBezTo>
                    <a:pt x="29798" y="15541"/>
                    <a:pt x="29426" y="14860"/>
                    <a:pt x="29036" y="14162"/>
                  </a:cubicBezTo>
                  <a:cubicBezTo>
                    <a:pt x="25905" y="8744"/>
                    <a:pt x="21802" y="4575"/>
                    <a:pt x="17697" y="2207"/>
                  </a:cubicBezTo>
                  <a:cubicBezTo>
                    <a:pt x="15224" y="780"/>
                    <a:pt x="12745" y="1"/>
                    <a:pt x="10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6904005" y="1685402"/>
              <a:ext cx="400401" cy="696540"/>
            </a:xfrm>
            <a:custGeom>
              <a:rect b="b" l="l" r="r" t="t"/>
              <a:pathLst>
                <a:path extrusionOk="0" h="59712" w="34325">
                  <a:moveTo>
                    <a:pt x="113" y="0"/>
                  </a:moveTo>
                  <a:lnTo>
                    <a:pt x="0" y="39954"/>
                  </a:lnTo>
                  <a:lnTo>
                    <a:pt x="34210" y="59712"/>
                  </a:lnTo>
                  <a:lnTo>
                    <a:pt x="34324" y="19758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6905312" y="1662313"/>
              <a:ext cx="438627" cy="253562"/>
            </a:xfrm>
            <a:custGeom>
              <a:rect b="b" l="l" r="r" t="t"/>
              <a:pathLst>
                <a:path extrusionOk="0" h="21737" w="37602">
                  <a:moveTo>
                    <a:pt x="3392" y="0"/>
                  </a:moveTo>
                  <a:lnTo>
                    <a:pt x="1" y="1979"/>
                  </a:lnTo>
                  <a:lnTo>
                    <a:pt x="34212" y="21737"/>
                  </a:lnTo>
                  <a:lnTo>
                    <a:pt x="37602" y="19758"/>
                  </a:lnTo>
                  <a:lnTo>
                    <a:pt x="3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7303121" y="1892815"/>
              <a:ext cx="40886" cy="489160"/>
            </a:xfrm>
            <a:custGeom>
              <a:rect b="b" l="l" r="r" t="t"/>
              <a:pathLst>
                <a:path extrusionOk="0" h="41934" w="3505">
                  <a:moveTo>
                    <a:pt x="3505" y="1"/>
                  </a:moveTo>
                  <a:lnTo>
                    <a:pt x="115" y="1980"/>
                  </a:lnTo>
                  <a:lnTo>
                    <a:pt x="1" y="41934"/>
                  </a:lnTo>
                  <a:lnTo>
                    <a:pt x="3392" y="39955"/>
                  </a:lnTo>
                  <a:lnTo>
                    <a:pt x="3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6877883" y="1636016"/>
              <a:ext cx="452252" cy="931357"/>
            </a:xfrm>
            <a:custGeom>
              <a:rect b="b" l="l" r="r" t="t"/>
              <a:pathLst>
                <a:path extrusionOk="0" h="79842" w="38770">
                  <a:moveTo>
                    <a:pt x="2352" y="4233"/>
                  </a:moveTo>
                  <a:lnTo>
                    <a:pt x="36563" y="23991"/>
                  </a:lnTo>
                  <a:lnTo>
                    <a:pt x="36449" y="63945"/>
                  </a:lnTo>
                  <a:lnTo>
                    <a:pt x="2239" y="44187"/>
                  </a:lnTo>
                  <a:lnTo>
                    <a:pt x="2352" y="4233"/>
                  </a:lnTo>
                  <a:close/>
                  <a:moveTo>
                    <a:pt x="163" y="0"/>
                  </a:moveTo>
                  <a:lnTo>
                    <a:pt x="0" y="57553"/>
                  </a:lnTo>
                  <a:lnTo>
                    <a:pt x="38607" y="79841"/>
                  </a:lnTo>
                  <a:lnTo>
                    <a:pt x="38769" y="2228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328299" y="1872958"/>
              <a:ext cx="41446" cy="694452"/>
            </a:xfrm>
            <a:custGeom>
              <a:rect b="b" l="l" r="r" t="t"/>
              <a:pathLst>
                <a:path extrusionOk="0" h="59533" w="3553">
                  <a:moveTo>
                    <a:pt x="3553" y="0"/>
                  </a:moveTo>
                  <a:lnTo>
                    <a:pt x="163" y="1979"/>
                  </a:lnTo>
                  <a:lnTo>
                    <a:pt x="1" y="59532"/>
                  </a:lnTo>
                  <a:lnTo>
                    <a:pt x="3391" y="57553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6879773" y="1612928"/>
              <a:ext cx="489895" cy="283086"/>
            </a:xfrm>
            <a:custGeom>
              <a:rect b="b" l="l" r="r" t="t"/>
              <a:pathLst>
                <a:path extrusionOk="0" h="24268" w="41997">
                  <a:moveTo>
                    <a:pt x="3390" y="0"/>
                  </a:moveTo>
                  <a:lnTo>
                    <a:pt x="1" y="1979"/>
                  </a:lnTo>
                  <a:lnTo>
                    <a:pt x="38607" y="24267"/>
                  </a:lnTo>
                  <a:lnTo>
                    <a:pt x="41997" y="22288"/>
                  </a:lnTo>
                  <a:lnTo>
                    <a:pt x="3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6970041" y="1994258"/>
              <a:ext cx="278362" cy="242737"/>
            </a:xfrm>
            <a:custGeom>
              <a:rect b="b" l="l" r="r" t="t"/>
              <a:pathLst>
                <a:path extrusionOk="0" h="20809" w="23863">
                  <a:moveTo>
                    <a:pt x="7203" y="1"/>
                  </a:moveTo>
                  <a:cubicBezTo>
                    <a:pt x="6712" y="16"/>
                    <a:pt x="6249" y="19"/>
                    <a:pt x="5813" y="19"/>
                  </a:cubicBezTo>
                  <a:cubicBezTo>
                    <a:pt x="5543" y="19"/>
                    <a:pt x="5284" y="18"/>
                    <a:pt x="5034" y="18"/>
                  </a:cubicBezTo>
                  <a:cubicBezTo>
                    <a:pt x="1547" y="18"/>
                    <a:pt x="15" y="243"/>
                    <a:pt x="1" y="6993"/>
                  </a:cubicBezTo>
                  <a:cubicBezTo>
                    <a:pt x="2029" y="9701"/>
                    <a:pt x="5483" y="12491"/>
                    <a:pt x="11907" y="16206"/>
                  </a:cubicBezTo>
                  <a:cubicBezTo>
                    <a:pt x="17613" y="19505"/>
                    <a:pt x="20977" y="20809"/>
                    <a:pt x="23090" y="20809"/>
                  </a:cubicBezTo>
                  <a:cubicBezTo>
                    <a:pt x="23356" y="20809"/>
                    <a:pt x="23602" y="20788"/>
                    <a:pt x="23830" y="20748"/>
                  </a:cubicBezTo>
                  <a:cubicBezTo>
                    <a:pt x="23863" y="12735"/>
                    <a:pt x="21705" y="11437"/>
                    <a:pt x="16693" y="5483"/>
                  </a:cubicBezTo>
                  <a:cubicBezTo>
                    <a:pt x="16628" y="5403"/>
                    <a:pt x="16563" y="5354"/>
                    <a:pt x="16498" y="5306"/>
                  </a:cubicBezTo>
                  <a:cubicBezTo>
                    <a:pt x="16425" y="5269"/>
                    <a:pt x="16357" y="5248"/>
                    <a:pt x="16294" y="5248"/>
                  </a:cubicBezTo>
                  <a:cubicBezTo>
                    <a:pt x="16245" y="5248"/>
                    <a:pt x="16199" y="5260"/>
                    <a:pt x="16157" y="5289"/>
                  </a:cubicBezTo>
                  <a:cubicBezTo>
                    <a:pt x="15870" y="5514"/>
                    <a:pt x="15504" y="5605"/>
                    <a:pt x="15103" y="5605"/>
                  </a:cubicBezTo>
                  <a:cubicBezTo>
                    <a:pt x="14032" y="5605"/>
                    <a:pt x="12707" y="4959"/>
                    <a:pt x="11939" y="4510"/>
                  </a:cubicBezTo>
                  <a:cubicBezTo>
                    <a:pt x="10901" y="3911"/>
                    <a:pt x="8792" y="2483"/>
                    <a:pt x="7739" y="422"/>
                  </a:cubicBezTo>
                  <a:cubicBezTo>
                    <a:pt x="7657" y="260"/>
                    <a:pt x="7527" y="130"/>
                    <a:pt x="7414" y="65"/>
                  </a:cubicBezTo>
                  <a:cubicBezTo>
                    <a:pt x="7333" y="33"/>
                    <a:pt x="7268" y="1"/>
                    <a:pt x="7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039681" y="1861548"/>
              <a:ext cx="139863" cy="179583"/>
            </a:xfrm>
            <a:custGeom>
              <a:rect b="b" l="l" r="r" t="t"/>
              <a:pathLst>
                <a:path extrusionOk="0" h="15395" w="11990">
                  <a:moveTo>
                    <a:pt x="3334" y="0"/>
                  </a:moveTo>
                  <a:cubicBezTo>
                    <a:pt x="1369" y="0"/>
                    <a:pt x="18" y="1549"/>
                    <a:pt x="18" y="4238"/>
                  </a:cubicBezTo>
                  <a:cubicBezTo>
                    <a:pt x="1" y="8034"/>
                    <a:pt x="2678" y="12658"/>
                    <a:pt x="5987" y="14572"/>
                  </a:cubicBezTo>
                  <a:cubicBezTo>
                    <a:pt x="6948" y="15130"/>
                    <a:pt x="7857" y="15395"/>
                    <a:pt x="8664" y="15395"/>
                  </a:cubicBezTo>
                  <a:cubicBezTo>
                    <a:pt x="10623" y="15395"/>
                    <a:pt x="11977" y="13837"/>
                    <a:pt x="11989" y="11148"/>
                  </a:cubicBezTo>
                  <a:cubicBezTo>
                    <a:pt x="11989" y="7353"/>
                    <a:pt x="9329" y="2730"/>
                    <a:pt x="6020" y="816"/>
                  </a:cubicBezTo>
                  <a:cubicBezTo>
                    <a:pt x="5055" y="263"/>
                    <a:pt x="4142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6903049" y="2263575"/>
              <a:ext cx="219127" cy="149289"/>
            </a:xfrm>
            <a:custGeom>
              <a:rect b="b" l="l" r="r" t="t"/>
              <a:pathLst>
                <a:path extrusionOk="0" h="12798" w="18785">
                  <a:moveTo>
                    <a:pt x="0" y="0"/>
                  </a:moveTo>
                  <a:lnTo>
                    <a:pt x="0" y="1947"/>
                  </a:lnTo>
                  <a:lnTo>
                    <a:pt x="18769" y="12798"/>
                  </a:lnTo>
                  <a:lnTo>
                    <a:pt x="18784" y="10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9433" y="2400006"/>
              <a:ext cx="163112" cy="116953"/>
            </a:xfrm>
            <a:custGeom>
              <a:rect b="b" l="l" r="r" t="t"/>
              <a:pathLst>
                <a:path extrusionOk="0" h="10026" w="13983">
                  <a:moveTo>
                    <a:pt x="0" y="1"/>
                  </a:moveTo>
                  <a:lnTo>
                    <a:pt x="0" y="1964"/>
                  </a:lnTo>
                  <a:lnTo>
                    <a:pt x="13983" y="10026"/>
                  </a:lnTo>
                  <a:lnTo>
                    <a:pt x="13983" y="80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6903247" y="2219462"/>
              <a:ext cx="116743" cy="90462"/>
            </a:xfrm>
            <a:custGeom>
              <a:rect b="b" l="l" r="r" t="t"/>
              <a:pathLst>
                <a:path extrusionOk="0" h="7755" w="10008">
                  <a:moveTo>
                    <a:pt x="0" y="1"/>
                  </a:moveTo>
                  <a:lnTo>
                    <a:pt x="0" y="1964"/>
                  </a:lnTo>
                  <a:lnTo>
                    <a:pt x="10008" y="7755"/>
                  </a:lnTo>
                  <a:lnTo>
                    <a:pt x="10008" y="57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048769" y="2303685"/>
              <a:ext cx="116767" cy="90264"/>
            </a:xfrm>
            <a:custGeom>
              <a:rect b="b" l="l" r="r" t="t"/>
              <a:pathLst>
                <a:path extrusionOk="0" h="7738" w="10010">
                  <a:moveTo>
                    <a:pt x="1" y="1"/>
                  </a:moveTo>
                  <a:lnTo>
                    <a:pt x="1" y="1947"/>
                  </a:lnTo>
                  <a:lnTo>
                    <a:pt x="10010" y="7738"/>
                  </a:lnTo>
                  <a:lnTo>
                    <a:pt x="10010" y="5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6903247" y="2177077"/>
              <a:ext cx="306918" cy="200020"/>
            </a:xfrm>
            <a:custGeom>
              <a:rect b="b" l="l" r="r" t="t"/>
              <a:pathLst>
                <a:path extrusionOk="0" h="17147" w="26311">
                  <a:moveTo>
                    <a:pt x="0" y="0"/>
                  </a:moveTo>
                  <a:lnTo>
                    <a:pt x="0" y="1964"/>
                  </a:lnTo>
                  <a:lnTo>
                    <a:pt x="26311" y="17147"/>
                  </a:lnTo>
                  <a:lnTo>
                    <a:pt x="26311" y="15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063528" y="2256178"/>
              <a:ext cx="287251" cy="367203"/>
            </a:xfrm>
            <a:custGeom>
              <a:rect b="b" l="l" r="r" t="t"/>
              <a:pathLst>
                <a:path extrusionOk="0" h="31479" w="24625">
                  <a:moveTo>
                    <a:pt x="8047" y="1"/>
                  </a:moveTo>
                  <a:lnTo>
                    <a:pt x="8047" y="1"/>
                  </a:lnTo>
                  <a:cubicBezTo>
                    <a:pt x="8021" y="16"/>
                    <a:pt x="7995" y="31"/>
                    <a:pt x="7969" y="46"/>
                  </a:cubicBezTo>
                  <a:lnTo>
                    <a:pt x="7969" y="46"/>
                  </a:lnTo>
                  <a:lnTo>
                    <a:pt x="8047" y="1"/>
                  </a:lnTo>
                  <a:close/>
                  <a:moveTo>
                    <a:pt x="7969" y="46"/>
                  </a:moveTo>
                  <a:lnTo>
                    <a:pt x="4640" y="1980"/>
                  </a:lnTo>
                  <a:cubicBezTo>
                    <a:pt x="33" y="4608"/>
                    <a:pt x="1" y="13172"/>
                    <a:pt x="4592" y="21105"/>
                  </a:cubicBezTo>
                  <a:cubicBezTo>
                    <a:pt x="6879" y="25063"/>
                    <a:pt x="9880" y="28128"/>
                    <a:pt x="12897" y="29865"/>
                  </a:cubicBezTo>
                  <a:cubicBezTo>
                    <a:pt x="14704" y="30910"/>
                    <a:pt x="16518" y="31478"/>
                    <a:pt x="18177" y="31478"/>
                  </a:cubicBezTo>
                  <a:cubicBezTo>
                    <a:pt x="19273" y="31478"/>
                    <a:pt x="20302" y="31231"/>
                    <a:pt x="21218" y="30708"/>
                  </a:cubicBezTo>
                  <a:lnTo>
                    <a:pt x="24625" y="28729"/>
                  </a:lnTo>
                  <a:lnTo>
                    <a:pt x="24625" y="28729"/>
                  </a:lnTo>
                  <a:cubicBezTo>
                    <a:pt x="23709" y="29252"/>
                    <a:pt x="22680" y="29499"/>
                    <a:pt x="21584" y="29499"/>
                  </a:cubicBezTo>
                  <a:cubicBezTo>
                    <a:pt x="19924" y="29499"/>
                    <a:pt x="18111" y="28931"/>
                    <a:pt x="16304" y="27886"/>
                  </a:cubicBezTo>
                  <a:cubicBezTo>
                    <a:pt x="13287" y="26149"/>
                    <a:pt x="10285" y="23084"/>
                    <a:pt x="7999" y="19126"/>
                  </a:cubicBezTo>
                  <a:cubicBezTo>
                    <a:pt x="3433" y="11238"/>
                    <a:pt x="3440" y="2725"/>
                    <a:pt x="7969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361036" y="2641871"/>
              <a:ext cx="53566" cy="46940"/>
            </a:xfrm>
            <a:custGeom>
              <a:rect b="b" l="l" r="r" t="t"/>
              <a:pathLst>
                <a:path extrusionOk="0" h="4024" w="4592">
                  <a:moveTo>
                    <a:pt x="3407" y="1"/>
                  </a:moveTo>
                  <a:lnTo>
                    <a:pt x="1" y="1980"/>
                  </a:lnTo>
                  <a:lnTo>
                    <a:pt x="1185" y="4024"/>
                  </a:lnTo>
                  <a:lnTo>
                    <a:pt x="4592" y="2045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347234" y="2347972"/>
              <a:ext cx="111832" cy="316950"/>
            </a:xfrm>
            <a:custGeom>
              <a:rect b="b" l="l" r="r" t="t"/>
              <a:pathLst>
                <a:path extrusionOk="0" h="27171" w="9587">
                  <a:moveTo>
                    <a:pt x="3407" y="1"/>
                  </a:moveTo>
                  <a:lnTo>
                    <a:pt x="0" y="1980"/>
                  </a:lnTo>
                  <a:cubicBezTo>
                    <a:pt x="5807" y="12037"/>
                    <a:pt x="6197" y="22808"/>
                    <a:pt x="1184" y="27171"/>
                  </a:cubicBezTo>
                  <a:lnTo>
                    <a:pt x="4590" y="25192"/>
                  </a:lnTo>
                  <a:cubicBezTo>
                    <a:pt x="9586" y="20829"/>
                    <a:pt x="9214" y="10058"/>
                    <a:pt x="3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082452" y="2182840"/>
              <a:ext cx="304480" cy="188203"/>
            </a:xfrm>
            <a:custGeom>
              <a:rect b="b" l="l" r="r" t="t"/>
              <a:pathLst>
                <a:path extrusionOk="0" h="16134" w="26102">
                  <a:moveTo>
                    <a:pt x="7552" y="0"/>
                  </a:moveTo>
                  <a:cubicBezTo>
                    <a:pt x="6056" y="0"/>
                    <a:pt x="4654" y="338"/>
                    <a:pt x="3407" y="1048"/>
                  </a:cubicBezTo>
                  <a:lnTo>
                    <a:pt x="1" y="3027"/>
                  </a:lnTo>
                  <a:cubicBezTo>
                    <a:pt x="1253" y="2317"/>
                    <a:pt x="2657" y="1979"/>
                    <a:pt x="4153" y="1979"/>
                  </a:cubicBezTo>
                  <a:cubicBezTo>
                    <a:pt x="6417" y="1979"/>
                    <a:pt x="8892" y="2752"/>
                    <a:pt x="11373" y="4178"/>
                  </a:cubicBezTo>
                  <a:cubicBezTo>
                    <a:pt x="15476" y="6563"/>
                    <a:pt x="19581" y="10731"/>
                    <a:pt x="22695" y="16134"/>
                  </a:cubicBezTo>
                  <a:lnTo>
                    <a:pt x="26102" y="14155"/>
                  </a:lnTo>
                  <a:cubicBezTo>
                    <a:pt x="22987" y="8752"/>
                    <a:pt x="18882" y="4584"/>
                    <a:pt x="14762" y="2199"/>
                  </a:cubicBezTo>
                  <a:cubicBezTo>
                    <a:pt x="12292" y="773"/>
                    <a:pt x="9815" y="0"/>
                    <a:pt x="7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008647" y="2205929"/>
              <a:ext cx="410818" cy="500603"/>
            </a:xfrm>
            <a:custGeom>
              <a:rect b="b" l="l" r="r" t="t"/>
              <a:pathLst>
                <a:path extrusionOk="0" h="42915" w="35218">
                  <a:moveTo>
                    <a:pt x="12386" y="5517"/>
                  </a:moveTo>
                  <a:cubicBezTo>
                    <a:pt x="14047" y="5517"/>
                    <a:pt x="15865" y="6085"/>
                    <a:pt x="17682" y="7130"/>
                  </a:cubicBezTo>
                  <a:cubicBezTo>
                    <a:pt x="20683" y="8867"/>
                    <a:pt x="23701" y="11932"/>
                    <a:pt x="25987" y="15890"/>
                  </a:cubicBezTo>
                  <a:cubicBezTo>
                    <a:pt x="30561" y="23823"/>
                    <a:pt x="30546" y="32387"/>
                    <a:pt x="25922" y="35015"/>
                  </a:cubicBezTo>
                  <a:cubicBezTo>
                    <a:pt x="25006" y="35538"/>
                    <a:pt x="23977" y="35785"/>
                    <a:pt x="22881" y="35785"/>
                  </a:cubicBezTo>
                  <a:cubicBezTo>
                    <a:pt x="21222" y="35785"/>
                    <a:pt x="19408" y="35217"/>
                    <a:pt x="17601" y="34172"/>
                  </a:cubicBezTo>
                  <a:cubicBezTo>
                    <a:pt x="14584" y="32435"/>
                    <a:pt x="11583" y="29370"/>
                    <a:pt x="9296" y="25412"/>
                  </a:cubicBezTo>
                  <a:cubicBezTo>
                    <a:pt x="4705" y="17479"/>
                    <a:pt x="4737" y="8915"/>
                    <a:pt x="9344" y="6287"/>
                  </a:cubicBezTo>
                  <a:cubicBezTo>
                    <a:pt x="10260" y="5764"/>
                    <a:pt x="11289" y="5517"/>
                    <a:pt x="12386" y="5517"/>
                  </a:cubicBezTo>
                  <a:close/>
                  <a:moveTo>
                    <a:pt x="10479" y="0"/>
                  </a:moveTo>
                  <a:cubicBezTo>
                    <a:pt x="8983" y="0"/>
                    <a:pt x="7579" y="338"/>
                    <a:pt x="6327" y="1048"/>
                  </a:cubicBezTo>
                  <a:cubicBezTo>
                    <a:pt x="33" y="4632"/>
                    <a:pt x="1" y="16311"/>
                    <a:pt x="6247" y="27147"/>
                  </a:cubicBezTo>
                  <a:cubicBezTo>
                    <a:pt x="9377" y="32550"/>
                    <a:pt x="13481" y="36718"/>
                    <a:pt x="17584" y="39103"/>
                  </a:cubicBezTo>
                  <a:cubicBezTo>
                    <a:pt x="20055" y="40525"/>
                    <a:pt x="22525" y="41301"/>
                    <a:pt x="24787" y="41301"/>
                  </a:cubicBezTo>
                  <a:cubicBezTo>
                    <a:pt x="25749" y="41301"/>
                    <a:pt x="26673" y="41161"/>
                    <a:pt x="27544" y="40870"/>
                  </a:cubicBezTo>
                  <a:lnTo>
                    <a:pt x="28712" y="42914"/>
                  </a:lnTo>
                  <a:lnTo>
                    <a:pt x="31389" y="41390"/>
                  </a:lnTo>
                  <a:lnTo>
                    <a:pt x="30205" y="39346"/>
                  </a:lnTo>
                  <a:cubicBezTo>
                    <a:pt x="35218" y="34983"/>
                    <a:pt x="34828" y="24212"/>
                    <a:pt x="29021" y="14155"/>
                  </a:cubicBezTo>
                  <a:cubicBezTo>
                    <a:pt x="25907" y="8752"/>
                    <a:pt x="21802" y="4584"/>
                    <a:pt x="17699" y="2199"/>
                  </a:cubicBezTo>
                  <a:cubicBezTo>
                    <a:pt x="15218" y="773"/>
                    <a:pt x="12743" y="0"/>
                    <a:pt x="10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332849" y="2683510"/>
              <a:ext cx="50521" cy="29151"/>
            </a:xfrm>
            <a:custGeom>
              <a:rect b="b" l="l" r="r" t="t"/>
              <a:pathLst>
                <a:path extrusionOk="0" h="2499" w="4331">
                  <a:moveTo>
                    <a:pt x="4331" y="0"/>
                  </a:moveTo>
                  <a:lnTo>
                    <a:pt x="3407" y="519"/>
                  </a:lnTo>
                  <a:lnTo>
                    <a:pt x="0" y="2498"/>
                  </a:lnTo>
                  <a:lnTo>
                    <a:pt x="924" y="1979"/>
                  </a:lnTo>
                  <a:lnTo>
                    <a:pt x="4331" y="0"/>
                  </a:lnTo>
                  <a:close/>
                </a:path>
              </a:pathLst>
            </a:custGeom>
            <a:solidFill>
              <a:srgbClr val="7955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2"/>
            <p:cNvSpPr/>
            <p:nvPr/>
          </p:nvSpPr>
          <p:spPr>
            <a:xfrm>
              <a:off x="7343629" y="2665718"/>
              <a:ext cx="70970" cy="40886"/>
            </a:xfrm>
            <a:custGeom>
              <a:rect b="b" l="l" r="r" t="t"/>
              <a:pathLst>
                <a:path extrusionOk="0" h="3505" w="6084">
                  <a:moveTo>
                    <a:pt x="6084" y="1"/>
                  </a:moveTo>
                  <a:lnTo>
                    <a:pt x="3407" y="1525"/>
                  </a:lnTo>
                  <a:lnTo>
                    <a:pt x="0" y="3504"/>
                  </a:lnTo>
                  <a:lnTo>
                    <a:pt x="0" y="3504"/>
                  </a:lnTo>
                  <a:lnTo>
                    <a:pt x="2677" y="1980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7955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2"/>
            <p:cNvSpPr/>
            <p:nvPr/>
          </p:nvSpPr>
          <p:spPr>
            <a:xfrm>
              <a:off x="7374862" y="2659476"/>
              <a:ext cx="50521" cy="29337"/>
            </a:xfrm>
            <a:custGeom>
              <a:rect b="b" l="l" r="r" t="t"/>
              <a:pathLst>
                <a:path extrusionOk="0" h="2515" w="4331">
                  <a:moveTo>
                    <a:pt x="4331" y="1"/>
                  </a:moveTo>
                  <a:lnTo>
                    <a:pt x="3407" y="536"/>
                  </a:lnTo>
                  <a:lnTo>
                    <a:pt x="0" y="2515"/>
                  </a:lnTo>
                  <a:lnTo>
                    <a:pt x="924" y="1980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rgbClr val="7955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7385642" y="2659476"/>
              <a:ext cx="50160" cy="29151"/>
            </a:xfrm>
            <a:custGeom>
              <a:rect b="b" l="l" r="r" t="t"/>
              <a:pathLst>
                <a:path extrusionOk="0" h="2499" w="4300">
                  <a:moveTo>
                    <a:pt x="3407" y="1"/>
                  </a:moveTo>
                  <a:lnTo>
                    <a:pt x="0" y="1980"/>
                  </a:lnTo>
                  <a:cubicBezTo>
                    <a:pt x="342" y="2175"/>
                    <a:pt x="536" y="2287"/>
                    <a:pt x="893" y="2499"/>
                  </a:cubicBezTo>
                  <a:lnTo>
                    <a:pt x="4300" y="520"/>
                  </a:lnTo>
                  <a:cubicBezTo>
                    <a:pt x="3943" y="308"/>
                    <a:pt x="3748" y="196"/>
                    <a:pt x="3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7332849" y="2682565"/>
              <a:ext cx="215348" cy="311654"/>
            </a:xfrm>
            <a:custGeom>
              <a:rect b="b" l="l" r="r" t="t"/>
              <a:pathLst>
                <a:path extrusionOk="0" h="26717" w="18461">
                  <a:moveTo>
                    <a:pt x="4525" y="1"/>
                  </a:moveTo>
                  <a:lnTo>
                    <a:pt x="3601" y="536"/>
                  </a:lnTo>
                  <a:lnTo>
                    <a:pt x="924" y="2060"/>
                  </a:lnTo>
                  <a:lnTo>
                    <a:pt x="0" y="2579"/>
                  </a:lnTo>
                  <a:lnTo>
                    <a:pt x="0" y="3602"/>
                  </a:lnTo>
                  <a:lnTo>
                    <a:pt x="13042" y="26198"/>
                  </a:lnTo>
                  <a:cubicBezTo>
                    <a:pt x="13382" y="26409"/>
                    <a:pt x="13577" y="26522"/>
                    <a:pt x="13934" y="26717"/>
                  </a:cubicBezTo>
                  <a:lnTo>
                    <a:pt x="18460" y="24138"/>
                  </a:lnTo>
                  <a:lnTo>
                    <a:pt x="18460" y="23116"/>
                  </a:lnTo>
                  <a:lnTo>
                    <a:pt x="5418" y="520"/>
                  </a:lnTo>
                  <a:cubicBezTo>
                    <a:pt x="5061" y="308"/>
                    <a:pt x="4867" y="196"/>
                    <a:pt x="45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2"/>
            <p:cNvSpPr/>
            <p:nvPr/>
          </p:nvSpPr>
          <p:spPr>
            <a:xfrm>
              <a:off x="7396061" y="2665531"/>
              <a:ext cx="191878" cy="286679"/>
            </a:xfrm>
            <a:custGeom>
              <a:rect b="b" l="l" r="r" t="t"/>
              <a:pathLst>
                <a:path extrusionOk="0" h="24576" w="16449">
                  <a:moveTo>
                    <a:pt x="3407" y="1"/>
                  </a:moveTo>
                  <a:lnTo>
                    <a:pt x="0" y="1980"/>
                  </a:lnTo>
                  <a:lnTo>
                    <a:pt x="13042" y="24576"/>
                  </a:lnTo>
                  <a:lnTo>
                    <a:pt x="16448" y="22597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2"/>
            <p:cNvSpPr/>
            <p:nvPr/>
          </p:nvSpPr>
          <p:spPr>
            <a:xfrm>
              <a:off x="6801989" y="1298775"/>
              <a:ext cx="284976" cy="240124"/>
            </a:xfrm>
            <a:custGeom>
              <a:rect b="b" l="l" r="r" t="t"/>
              <a:pathLst>
                <a:path extrusionOk="0" h="20585" w="24430">
                  <a:moveTo>
                    <a:pt x="1444" y="0"/>
                  </a:moveTo>
                  <a:lnTo>
                    <a:pt x="0" y="827"/>
                  </a:lnTo>
                  <a:lnTo>
                    <a:pt x="11355" y="20584"/>
                  </a:lnTo>
                  <a:lnTo>
                    <a:pt x="24429" y="13237"/>
                  </a:lnTo>
                  <a:lnTo>
                    <a:pt x="14616" y="7592"/>
                  </a:lnTo>
                  <a:lnTo>
                    <a:pt x="11258" y="9473"/>
                  </a:lnTo>
                  <a:lnTo>
                    <a:pt x="7981" y="3763"/>
                  </a:lnTo>
                  <a:lnTo>
                    <a:pt x="1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2"/>
            <p:cNvSpPr/>
            <p:nvPr/>
          </p:nvSpPr>
          <p:spPr>
            <a:xfrm>
              <a:off x="6710963" y="1390745"/>
              <a:ext cx="294996" cy="174100"/>
            </a:xfrm>
            <a:custGeom>
              <a:rect b="b" l="l" r="r" t="t"/>
              <a:pathLst>
                <a:path extrusionOk="0" h="14925" w="25289">
                  <a:moveTo>
                    <a:pt x="24689" y="1"/>
                  </a:moveTo>
                  <a:lnTo>
                    <a:pt x="0" y="13934"/>
                  </a:lnTo>
                  <a:lnTo>
                    <a:pt x="567" y="14924"/>
                  </a:lnTo>
                  <a:lnTo>
                    <a:pt x="25289" y="1022"/>
                  </a:lnTo>
                  <a:lnTo>
                    <a:pt x="246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2"/>
            <p:cNvSpPr/>
            <p:nvPr/>
          </p:nvSpPr>
          <p:spPr>
            <a:xfrm>
              <a:off x="6585100" y="1303115"/>
              <a:ext cx="413851" cy="250168"/>
            </a:xfrm>
            <a:custGeom>
              <a:rect b="b" l="l" r="r" t="t"/>
              <a:pathLst>
                <a:path extrusionOk="0" h="21446" w="35478">
                  <a:moveTo>
                    <a:pt x="4754" y="1"/>
                  </a:moveTo>
                  <a:lnTo>
                    <a:pt x="1" y="2678"/>
                  </a:lnTo>
                  <a:lnTo>
                    <a:pt x="10788" y="21445"/>
                  </a:lnTo>
                  <a:lnTo>
                    <a:pt x="35477" y="7512"/>
                  </a:lnTo>
                  <a:lnTo>
                    <a:pt x="31243" y="115"/>
                  </a:lnTo>
                  <a:lnTo>
                    <a:pt x="11258" y="11323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2"/>
            <p:cNvSpPr/>
            <p:nvPr/>
          </p:nvSpPr>
          <p:spPr>
            <a:xfrm>
              <a:off x="6949600" y="1277192"/>
              <a:ext cx="103329" cy="125457"/>
            </a:xfrm>
            <a:custGeom>
              <a:rect b="b" l="l" r="r" t="t"/>
              <a:pathLst>
                <a:path extrusionOk="0" h="10755" w="8858">
                  <a:moveTo>
                    <a:pt x="4008" y="1"/>
                  </a:moveTo>
                  <a:lnTo>
                    <a:pt x="1" y="2337"/>
                  </a:lnTo>
                  <a:lnTo>
                    <a:pt x="4835" y="10755"/>
                  </a:lnTo>
                  <a:lnTo>
                    <a:pt x="8857" y="8419"/>
                  </a:lnTo>
                  <a:lnTo>
                    <a:pt x="40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2"/>
            <p:cNvSpPr/>
            <p:nvPr/>
          </p:nvSpPr>
          <p:spPr>
            <a:xfrm>
              <a:off x="6716447" y="1277192"/>
              <a:ext cx="279867" cy="158002"/>
            </a:xfrm>
            <a:custGeom>
              <a:rect b="b" l="l" r="r" t="t"/>
              <a:pathLst>
                <a:path extrusionOk="0" h="13545" w="23992">
                  <a:moveTo>
                    <a:pt x="23992" y="1"/>
                  </a:moveTo>
                  <a:lnTo>
                    <a:pt x="4023" y="11209"/>
                  </a:lnTo>
                  <a:lnTo>
                    <a:pt x="0" y="13545"/>
                  </a:lnTo>
                  <a:lnTo>
                    <a:pt x="19985" y="2337"/>
                  </a:lnTo>
                  <a:lnTo>
                    <a:pt x="23992" y="1"/>
                  </a:lnTo>
                  <a:close/>
                </a:path>
              </a:pathLst>
            </a:custGeom>
            <a:solidFill>
              <a:srgbClr val="9BCB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"/>
            <p:cNvSpPr/>
            <p:nvPr/>
          </p:nvSpPr>
          <p:spPr>
            <a:xfrm>
              <a:off x="7081145" y="2651345"/>
              <a:ext cx="77386" cy="99432"/>
            </a:xfrm>
            <a:custGeom>
              <a:rect b="b" l="l" r="r" t="t"/>
              <a:pathLst>
                <a:path extrusionOk="0" h="8524" w="6634">
                  <a:moveTo>
                    <a:pt x="1836" y="0"/>
                  </a:moveTo>
                  <a:cubicBezTo>
                    <a:pt x="748" y="0"/>
                    <a:pt x="0" y="859"/>
                    <a:pt x="0" y="2352"/>
                  </a:cubicBezTo>
                  <a:cubicBezTo>
                    <a:pt x="0" y="4444"/>
                    <a:pt x="1476" y="7007"/>
                    <a:pt x="3292" y="8062"/>
                  </a:cubicBezTo>
                  <a:cubicBezTo>
                    <a:pt x="3829" y="8376"/>
                    <a:pt x="4337" y="8524"/>
                    <a:pt x="4786" y="8524"/>
                  </a:cubicBezTo>
                  <a:cubicBezTo>
                    <a:pt x="5872" y="8524"/>
                    <a:pt x="6618" y="7660"/>
                    <a:pt x="6618" y="6181"/>
                  </a:cubicBezTo>
                  <a:cubicBezTo>
                    <a:pt x="6634" y="4072"/>
                    <a:pt x="5158" y="1509"/>
                    <a:pt x="3325" y="454"/>
                  </a:cubicBezTo>
                  <a:cubicBezTo>
                    <a:pt x="2790" y="146"/>
                    <a:pt x="2284" y="0"/>
                    <a:pt x="1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2"/>
            <p:cNvSpPr/>
            <p:nvPr/>
          </p:nvSpPr>
          <p:spPr>
            <a:xfrm>
              <a:off x="7604795" y="2330740"/>
              <a:ext cx="104845" cy="202679"/>
            </a:xfrm>
            <a:custGeom>
              <a:rect b="b" l="l" r="r" t="t"/>
              <a:pathLst>
                <a:path extrusionOk="0" h="17375" w="8988">
                  <a:moveTo>
                    <a:pt x="50" y="1"/>
                  </a:moveTo>
                  <a:lnTo>
                    <a:pt x="33" y="3829"/>
                  </a:lnTo>
                  <a:lnTo>
                    <a:pt x="5029" y="11583"/>
                  </a:lnTo>
                  <a:lnTo>
                    <a:pt x="1" y="13546"/>
                  </a:lnTo>
                  <a:lnTo>
                    <a:pt x="1" y="17375"/>
                  </a:lnTo>
                  <a:lnTo>
                    <a:pt x="8987" y="13854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2"/>
            <p:cNvSpPr/>
            <p:nvPr/>
          </p:nvSpPr>
          <p:spPr>
            <a:xfrm>
              <a:off x="6627871" y="1861023"/>
              <a:ext cx="104845" cy="202679"/>
            </a:xfrm>
            <a:custGeom>
              <a:rect b="b" l="l" r="r" t="t"/>
              <a:pathLst>
                <a:path extrusionOk="0" h="17375" w="8988">
                  <a:moveTo>
                    <a:pt x="8987" y="1"/>
                  </a:moveTo>
                  <a:lnTo>
                    <a:pt x="1" y="3521"/>
                  </a:lnTo>
                  <a:lnTo>
                    <a:pt x="8939" y="17374"/>
                  </a:lnTo>
                  <a:lnTo>
                    <a:pt x="8955" y="13546"/>
                  </a:lnTo>
                  <a:lnTo>
                    <a:pt x="3959" y="5792"/>
                  </a:lnTo>
                  <a:lnTo>
                    <a:pt x="8987" y="3829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2"/>
            <p:cNvSpPr/>
            <p:nvPr/>
          </p:nvSpPr>
          <p:spPr>
            <a:xfrm>
              <a:off x="7548200" y="2928125"/>
              <a:ext cx="40875" cy="36028"/>
            </a:xfrm>
            <a:custGeom>
              <a:rect b="b" l="l" r="r" t="t"/>
              <a:pathLst>
                <a:path extrusionOk="0" h="3003" w="3407">
                  <a:moveTo>
                    <a:pt x="3406" y="1"/>
                  </a:moveTo>
                  <a:lnTo>
                    <a:pt x="0" y="1980"/>
                  </a:lnTo>
                  <a:lnTo>
                    <a:pt x="0" y="3002"/>
                  </a:lnTo>
                  <a:lnTo>
                    <a:pt x="3406" y="1023"/>
                  </a:lnTo>
                  <a:lnTo>
                    <a:pt x="34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2"/>
            <p:cNvSpPr/>
            <p:nvPr/>
          </p:nvSpPr>
          <p:spPr>
            <a:xfrm>
              <a:off x="7619225" y="3009524"/>
              <a:ext cx="56155" cy="58450"/>
            </a:xfrm>
            <a:custGeom>
              <a:rect b="b" l="l" r="r" t="t"/>
              <a:pathLst>
                <a:path extrusionOk="0" h="4965" w="4770">
                  <a:moveTo>
                    <a:pt x="4769" y="0"/>
                  </a:moveTo>
                  <a:lnTo>
                    <a:pt x="1363" y="1979"/>
                  </a:lnTo>
                  <a:cubicBezTo>
                    <a:pt x="1347" y="3439"/>
                    <a:pt x="828" y="4477"/>
                    <a:pt x="0" y="4964"/>
                  </a:cubicBezTo>
                  <a:lnTo>
                    <a:pt x="3407" y="2985"/>
                  </a:lnTo>
                  <a:cubicBezTo>
                    <a:pt x="4235" y="2498"/>
                    <a:pt x="4754" y="1460"/>
                    <a:pt x="4769" y="0"/>
                  </a:cubicBezTo>
                  <a:close/>
                </a:path>
              </a:pathLst>
            </a:custGeom>
            <a:solidFill>
              <a:srgbClr val="212121">
                <a:alpha val="8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" name="Google Shape;522;p12"/>
          <p:cNvSpPr txBox="1"/>
          <p:nvPr>
            <p:ph idx="1" type="subTitle"/>
          </p:nvPr>
        </p:nvSpPr>
        <p:spPr>
          <a:xfrm>
            <a:off x="59792" y="-680235"/>
            <a:ext cx="4052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Lecturer: Dr. Hai – BA </a:t>
            </a:r>
            <a:endParaRPr/>
          </a:p>
        </p:txBody>
      </p:sp>
      <p:grpSp>
        <p:nvGrpSpPr>
          <p:cNvPr id="523" name="Google Shape;523;p12"/>
          <p:cNvGrpSpPr/>
          <p:nvPr/>
        </p:nvGrpSpPr>
        <p:grpSpPr>
          <a:xfrm>
            <a:off x="7196662" y="3457383"/>
            <a:ext cx="1407354" cy="1406674"/>
            <a:chOff x="3972343" y="1592239"/>
            <a:chExt cx="1288924" cy="1488676"/>
          </a:xfrm>
        </p:grpSpPr>
        <p:sp>
          <p:nvSpPr>
            <p:cNvPr id="524" name="Google Shape;524;p12"/>
            <p:cNvSpPr/>
            <p:nvPr/>
          </p:nvSpPr>
          <p:spPr>
            <a:xfrm>
              <a:off x="4617193" y="1964414"/>
              <a:ext cx="644074" cy="1116501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2"/>
            <p:cNvSpPr/>
            <p:nvPr/>
          </p:nvSpPr>
          <p:spPr>
            <a:xfrm>
              <a:off x="3972344" y="1964414"/>
              <a:ext cx="644874" cy="1116501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2"/>
            <p:cNvSpPr/>
            <p:nvPr/>
          </p:nvSpPr>
          <p:spPr>
            <a:xfrm>
              <a:off x="3972343" y="1592239"/>
              <a:ext cx="1288923" cy="744351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2"/>
            <p:cNvSpPr/>
            <p:nvPr/>
          </p:nvSpPr>
          <p:spPr>
            <a:xfrm>
              <a:off x="4067295" y="2185390"/>
              <a:ext cx="440549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2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2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2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12"/>
          <p:cNvSpPr/>
          <p:nvPr/>
        </p:nvSpPr>
        <p:spPr>
          <a:xfrm>
            <a:off x="2129026" y="5242682"/>
            <a:ext cx="1177364" cy="681802"/>
          </a:xfrm>
          <a:custGeom>
            <a:rect b="b" l="l" r="r" t="t"/>
            <a:pathLst>
              <a:path extrusionOk="0" h="32267" w="55720">
                <a:moveTo>
                  <a:pt x="27756" y="0"/>
                </a:moveTo>
                <a:lnTo>
                  <a:pt x="1" y="16143"/>
                </a:lnTo>
                <a:lnTo>
                  <a:pt x="27948" y="32267"/>
                </a:lnTo>
                <a:lnTo>
                  <a:pt x="55719" y="16143"/>
                </a:lnTo>
                <a:lnTo>
                  <a:pt x="2775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2"/>
          <p:cNvSpPr/>
          <p:nvPr/>
        </p:nvSpPr>
        <p:spPr>
          <a:xfrm>
            <a:off x="2717286" y="5583738"/>
            <a:ext cx="589062" cy="2998748"/>
          </a:xfrm>
          <a:custGeom>
            <a:rect b="b" l="l" r="r" t="t"/>
            <a:pathLst>
              <a:path extrusionOk="0" h="141919" w="27878">
                <a:moveTo>
                  <a:pt x="27877" y="1"/>
                </a:moveTo>
                <a:lnTo>
                  <a:pt x="106" y="16125"/>
                </a:lnTo>
                <a:lnTo>
                  <a:pt x="1" y="141919"/>
                </a:lnTo>
                <a:lnTo>
                  <a:pt x="27756" y="125778"/>
                </a:lnTo>
                <a:lnTo>
                  <a:pt x="278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2"/>
          <p:cNvSpPr/>
          <p:nvPr/>
        </p:nvSpPr>
        <p:spPr>
          <a:xfrm>
            <a:off x="2126469" y="5583738"/>
            <a:ext cx="593098" cy="2998748"/>
          </a:xfrm>
          <a:custGeom>
            <a:rect b="b" l="l" r="r" t="t"/>
            <a:pathLst>
              <a:path extrusionOk="0" h="141919" w="28069">
                <a:moveTo>
                  <a:pt x="122" y="1"/>
                </a:moveTo>
                <a:lnTo>
                  <a:pt x="0" y="125778"/>
                </a:lnTo>
                <a:lnTo>
                  <a:pt x="27964" y="141919"/>
                </a:lnTo>
                <a:lnTo>
                  <a:pt x="28069" y="16125"/>
                </a:lnTo>
                <a:lnTo>
                  <a:pt x="12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2"/>
          <p:cNvSpPr/>
          <p:nvPr/>
        </p:nvSpPr>
        <p:spPr>
          <a:xfrm>
            <a:off x="1542266" y="6194900"/>
            <a:ext cx="1177342" cy="681802"/>
          </a:xfrm>
          <a:custGeom>
            <a:rect b="b" l="l" r="r" t="t"/>
            <a:pathLst>
              <a:path extrusionOk="0" h="32267" w="55719">
                <a:moveTo>
                  <a:pt x="27772" y="1"/>
                </a:moveTo>
                <a:lnTo>
                  <a:pt x="0" y="16142"/>
                </a:lnTo>
                <a:lnTo>
                  <a:pt x="27947" y="32266"/>
                </a:lnTo>
                <a:lnTo>
                  <a:pt x="55719" y="16142"/>
                </a:lnTo>
                <a:lnTo>
                  <a:pt x="277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2"/>
          <p:cNvSpPr/>
          <p:nvPr/>
        </p:nvSpPr>
        <p:spPr>
          <a:xfrm>
            <a:off x="2130505" y="6535934"/>
            <a:ext cx="589062" cy="2186554"/>
          </a:xfrm>
          <a:custGeom>
            <a:rect b="b" l="l" r="r" t="t"/>
            <a:pathLst>
              <a:path extrusionOk="0" h="103481" w="27878">
                <a:moveTo>
                  <a:pt x="27878" y="1"/>
                </a:moveTo>
                <a:lnTo>
                  <a:pt x="106" y="16125"/>
                </a:lnTo>
                <a:lnTo>
                  <a:pt x="1" y="103481"/>
                </a:lnTo>
                <a:lnTo>
                  <a:pt x="1" y="103481"/>
                </a:lnTo>
                <a:lnTo>
                  <a:pt x="27773" y="87338"/>
                </a:lnTo>
                <a:lnTo>
                  <a:pt x="2787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2"/>
          <p:cNvSpPr/>
          <p:nvPr/>
        </p:nvSpPr>
        <p:spPr>
          <a:xfrm>
            <a:off x="1540048" y="6535934"/>
            <a:ext cx="592739" cy="1665509"/>
          </a:xfrm>
          <a:custGeom>
            <a:rect b="b" l="l" r="r" t="t"/>
            <a:pathLst>
              <a:path extrusionOk="0" h="78822" w="28052">
                <a:moveTo>
                  <a:pt x="105" y="1"/>
                </a:moveTo>
                <a:lnTo>
                  <a:pt x="0" y="59305"/>
                </a:lnTo>
                <a:lnTo>
                  <a:pt x="13396" y="67000"/>
                </a:lnTo>
                <a:cubicBezTo>
                  <a:pt x="13886" y="67280"/>
                  <a:pt x="14184" y="67804"/>
                  <a:pt x="14184" y="68346"/>
                </a:cubicBezTo>
                <a:lnTo>
                  <a:pt x="14184" y="78822"/>
                </a:lnTo>
                <a:lnTo>
                  <a:pt x="27947" y="75446"/>
                </a:lnTo>
                <a:lnTo>
                  <a:pt x="28052" y="16125"/>
                </a:lnTo>
                <a:lnTo>
                  <a:pt x="10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2"/>
          <p:cNvSpPr/>
          <p:nvPr/>
        </p:nvSpPr>
        <p:spPr>
          <a:xfrm>
            <a:off x="2129026" y="7145997"/>
            <a:ext cx="1177364" cy="681802"/>
          </a:xfrm>
          <a:custGeom>
            <a:rect b="b" l="l" r="r" t="t"/>
            <a:pathLst>
              <a:path extrusionOk="0" h="32267" w="55720">
                <a:moveTo>
                  <a:pt x="27756" y="1"/>
                </a:moveTo>
                <a:lnTo>
                  <a:pt x="1" y="16142"/>
                </a:lnTo>
                <a:lnTo>
                  <a:pt x="27948" y="32266"/>
                </a:lnTo>
                <a:lnTo>
                  <a:pt x="55719" y="16142"/>
                </a:lnTo>
                <a:lnTo>
                  <a:pt x="2775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2"/>
          <p:cNvSpPr/>
          <p:nvPr/>
        </p:nvSpPr>
        <p:spPr>
          <a:xfrm>
            <a:off x="2717286" y="7487053"/>
            <a:ext cx="589062" cy="1514345"/>
          </a:xfrm>
          <a:custGeom>
            <a:rect b="b" l="l" r="r" t="t"/>
            <a:pathLst>
              <a:path extrusionOk="0" h="71668" w="27878">
                <a:moveTo>
                  <a:pt x="27877" y="0"/>
                </a:moveTo>
                <a:lnTo>
                  <a:pt x="106" y="16124"/>
                </a:lnTo>
                <a:lnTo>
                  <a:pt x="1" y="71668"/>
                </a:lnTo>
                <a:lnTo>
                  <a:pt x="27756" y="55527"/>
                </a:lnTo>
                <a:lnTo>
                  <a:pt x="278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2"/>
          <p:cNvSpPr/>
          <p:nvPr/>
        </p:nvSpPr>
        <p:spPr>
          <a:xfrm>
            <a:off x="2126469" y="7487053"/>
            <a:ext cx="593098" cy="1514345"/>
          </a:xfrm>
          <a:custGeom>
            <a:rect b="b" l="l" r="r" t="t"/>
            <a:pathLst>
              <a:path extrusionOk="0" h="71668" w="28069">
                <a:moveTo>
                  <a:pt x="122" y="0"/>
                </a:moveTo>
                <a:lnTo>
                  <a:pt x="0" y="55527"/>
                </a:lnTo>
                <a:lnTo>
                  <a:pt x="27964" y="71668"/>
                </a:lnTo>
                <a:lnTo>
                  <a:pt x="28069" y="16124"/>
                </a:lnTo>
                <a:lnTo>
                  <a:pt x="1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2"/>
          <p:cNvSpPr/>
          <p:nvPr/>
        </p:nvSpPr>
        <p:spPr>
          <a:xfrm>
            <a:off x="1542266" y="8020990"/>
            <a:ext cx="1177342" cy="682182"/>
          </a:xfrm>
          <a:custGeom>
            <a:rect b="b" l="l" r="r" t="t"/>
            <a:pathLst>
              <a:path extrusionOk="0" h="32285" w="55719">
                <a:moveTo>
                  <a:pt x="27772" y="1"/>
                </a:moveTo>
                <a:lnTo>
                  <a:pt x="0" y="16142"/>
                </a:lnTo>
                <a:lnTo>
                  <a:pt x="27947" y="32284"/>
                </a:lnTo>
                <a:lnTo>
                  <a:pt x="55719" y="16142"/>
                </a:lnTo>
                <a:lnTo>
                  <a:pt x="277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2"/>
          <p:cNvSpPr/>
          <p:nvPr/>
        </p:nvSpPr>
        <p:spPr>
          <a:xfrm>
            <a:off x="2130505" y="8362025"/>
            <a:ext cx="589062" cy="980031"/>
          </a:xfrm>
          <a:custGeom>
            <a:rect b="b" l="l" r="r" t="t"/>
            <a:pathLst>
              <a:path extrusionOk="0" h="46381" w="27878">
                <a:moveTo>
                  <a:pt x="27878" y="1"/>
                </a:moveTo>
                <a:lnTo>
                  <a:pt x="106" y="16143"/>
                </a:lnTo>
                <a:lnTo>
                  <a:pt x="1" y="46380"/>
                </a:lnTo>
                <a:lnTo>
                  <a:pt x="27773" y="30239"/>
                </a:lnTo>
                <a:lnTo>
                  <a:pt x="2787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2"/>
          <p:cNvSpPr/>
          <p:nvPr/>
        </p:nvSpPr>
        <p:spPr>
          <a:xfrm>
            <a:off x="1540048" y="8362025"/>
            <a:ext cx="592739" cy="980031"/>
          </a:xfrm>
          <a:custGeom>
            <a:rect b="b" l="l" r="r" t="t"/>
            <a:pathLst>
              <a:path extrusionOk="0" h="46381" w="28052">
                <a:moveTo>
                  <a:pt x="105" y="1"/>
                </a:moveTo>
                <a:lnTo>
                  <a:pt x="0" y="30256"/>
                </a:lnTo>
                <a:lnTo>
                  <a:pt x="27947" y="46380"/>
                </a:lnTo>
                <a:lnTo>
                  <a:pt x="28052" y="16143"/>
                </a:lnTo>
                <a:lnTo>
                  <a:pt x="10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2"/>
          <p:cNvSpPr txBox="1"/>
          <p:nvPr/>
        </p:nvSpPr>
        <p:spPr>
          <a:xfrm>
            <a:off x="3763507" y="5242682"/>
            <a:ext cx="46239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tua One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Company Milestone Business Plan</a:t>
            </a:r>
            <a:endParaRPr/>
          </a:p>
        </p:txBody>
      </p:sp>
      <p:sp>
        <p:nvSpPr>
          <p:cNvPr id="544" name="Google Shape;544;p12"/>
          <p:cNvSpPr txBox="1"/>
          <p:nvPr/>
        </p:nvSpPr>
        <p:spPr>
          <a:xfrm>
            <a:off x="-86444" y="-2575691"/>
            <a:ext cx="4623900" cy="21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tua One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Welcome Class CSE of  2020</a:t>
            </a:r>
            <a:endParaRPr/>
          </a:p>
        </p:txBody>
      </p:sp>
      <p:grpSp>
        <p:nvGrpSpPr>
          <p:cNvPr id="545" name="Google Shape;545;p12"/>
          <p:cNvGrpSpPr/>
          <p:nvPr/>
        </p:nvGrpSpPr>
        <p:grpSpPr>
          <a:xfrm>
            <a:off x="2643824" y="3750804"/>
            <a:ext cx="1144409" cy="1282359"/>
            <a:chOff x="1547764" y="3317808"/>
            <a:chExt cx="1179560" cy="1321066"/>
          </a:xfrm>
        </p:grpSpPr>
        <p:sp>
          <p:nvSpPr>
            <p:cNvPr id="546" name="Google Shape;546;p12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12"/>
          <p:cNvSpPr txBox="1"/>
          <p:nvPr/>
        </p:nvSpPr>
        <p:spPr>
          <a:xfrm>
            <a:off x="-3356675" y="4952479"/>
            <a:ext cx="4623900" cy="2802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tua One"/>
              <a:buNone/>
            </a:pPr>
            <a:r>
              <a:rPr b="0" i="0" lang="en-US" sz="50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HEAD FIRST DESIGN PATTERN</a:t>
            </a:r>
            <a:endParaRPr/>
          </a:p>
        </p:txBody>
      </p:sp>
      <p:pic>
        <p:nvPicPr>
          <p:cNvPr id="550" name="Google Shape;5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15206" y="7393353"/>
            <a:ext cx="1989607" cy="230053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12"/>
          <p:cNvSpPr txBox="1"/>
          <p:nvPr/>
        </p:nvSpPr>
        <p:spPr>
          <a:xfrm>
            <a:off x="3166850" y="819375"/>
            <a:ext cx="2024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tua One"/>
              <a:buNone/>
            </a:pPr>
            <a:r>
              <a:rPr lang="en-US" sz="38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Group 8</a:t>
            </a:r>
            <a:r>
              <a:rPr b="0" i="0" lang="en-US" sz="5500" u="none" cap="none" strike="noStrike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0"/>
          <p:cNvSpPr txBox="1"/>
          <p:nvPr>
            <p:ph idx="2" type="title"/>
          </p:nvPr>
        </p:nvSpPr>
        <p:spPr>
          <a:xfrm>
            <a:off x="2083800" y="0"/>
            <a:ext cx="4976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500"/>
              <a:t>Data Distribution</a:t>
            </a:r>
            <a:endParaRPr sz="3500">
              <a:solidFill>
                <a:schemeClr val="accent5"/>
              </a:solidFill>
            </a:endParaRPr>
          </a:p>
        </p:txBody>
      </p:sp>
      <p:pic>
        <p:nvPicPr>
          <p:cNvPr id="1236" name="Google Shape;1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25" y="571500"/>
            <a:ext cx="8064374" cy="45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30"/>
          <p:cNvSpPr txBox="1"/>
          <p:nvPr>
            <p:ph idx="1" type="subTitle"/>
          </p:nvPr>
        </p:nvSpPr>
        <p:spPr>
          <a:xfrm>
            <a:off x="3384938" y="630900"/>
            <a:ext cx="21648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Shapiro-Wilk Test</a:t>
            </a:r>
            <a:endParaRPr b="1" sz="2000"/>
          </a:p>
        </p:txBody>
      </p:sp>
      <p:pic>
        <p:nvPicPr>
          <p:cNvPr id="1238" name="Google Shape;1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00" y="1393000"/>
            <a:ext cx="4304051" cy="151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9" name="Google Shape;1239;p30"/>
          <p:cNvCxnSpPr>
            <a:stCxn id="1238" idx="3"/>
          </p:cNvCxnSpPr>
          <p:nvPr/>
        </p:nvCxnSpPr>
        <p:spPr>
          <a:xfrm flipH="1" rot="10800000">
            <a:off x="4415651" y="2150788"/>
            <a:ext cx="10686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0" name="Google Shape;1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250" y="1261800"/>
            <a:ext cx="3610875" cy="29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30"/>
          <p:cNvSpPr txBox="1"/>
          <p:nvPr>
            <p:ph idx="2" type="title"/>
          </p:nvPr>
        </p:nvSpPr>
        <p:spPr>
          <a:xfrm>
            <a:off x="549800" y="3143050"/>
            <a:ext cx="4265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/>
              <a:t>w: test statistic for normality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242" name="Google Shape;1242;p30"/>
          <p:cNvSpPr txBox="1"/>
          <p:nvPr>
            <p:ph idx="2" type="title"/>
          </p:nvPr>
        </p:nvSpPr>
        <p:spPr>
          <a:xfrm>
            <a:off x="549800" y="3672475"/>
            <a:ext cx="3955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/>
              <a:t>p-value</a:t>
            </a:r>
            <a:r>
              <a:rPr lang="en-US" sz="2400"/>
              <a:t>: test statistic &lt; 0.05 </a:t>
            </a:r>
            <a:endParaRPr sz="24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1"/>
          <p:cNvSpPr txBox="1"/>
          <p:nvPr>
            <p:ph idx="2" type="title"/>
          </p:nvPr>
        </p:nvSpPr>
        <p:spPr>
          <a:xfrm>
            <a:off x="2044375" y="0"/>
            <a:ext cx="4976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500"/>
              <a:t>Data Distribution</a:t>
            </a:r>
            <a:endParaRPr sz="3500">
              <a:solidFill>
                <a:schemeClr val="accent5"/>
              </a:solidFill>
            </a:endParaRPr>
          </a:p>
        </p:txBody>
      </p:sp>
      <p:sp>
        <p:nvSpPr>
          <p:cNvPr id="1248" name="Google Shape;1248;p31"/>
          <p:cNvSpPr txBox="1"/>
          <p:nvPr>
            <p:ph idx="1" type="subTitle"/>
          </p:nvPr>
        </p:nvSpPr>
        <p:spPr>
          <a:xfrm>
            <a:off x="2161050" y="630900"/>
            <a:ext cx="48219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Normality Assumption Violation -&gt; Parametric methods</a:t>
            </a:r>
            <a:endParaRPr b="1" sz="2000"/>
          </a:p>
        </p:txBody>
      </p:sp>
      <p:sp>
        <p:nvSpPr>
          <p:cNvPr id="1249" name="Google Shape;1249;p31"/>
          <p:cNvSpPr txBox="1"/>
          <p:nvPr>
            <p:ph idx="1" type="subTitle"/>
          </p:nvPr>
        </p:nvSpPr>
        <p:spPr>
          <a:xfrm>
            <a:off x="0" y="2589575"/>
            <a:ext cx="46572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Quadratic Discriminant Analysis (QDA)</a:t>
            </a:r>
            <a:endParaRPr b="1" sz="2000"/>
          </a:p>
        </p:txBody>
      </p:sp>
      <p:sp>
        <p:nvSpPr>
          <p:cNvPr id="1250" name="Google Shape;1250;p31"/>
          <p:cNvSpPr txBox="1"/>
          <p:nvPr>
            <p:ph idx="1" type="subTitle"/>
          </p:nvPr>
        </p:nvSpPr>
        <p:spPr>
          <a:xfrm>
            <a:off x="4486800" y="2589575"/>
            <a:ext cx="46572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Linear</a:t>
            </a:r>
            <a:r>
              <a:rPr b="1" lang="en-US" sz="2000"/>
              <a:t> Discriminant Analysis (LDA)</a:t>
            </a:r>
            <a:endParaRPr b="1" sz="2000"/>
          </a:p>
        </p:txBody>
      </p:sp>
      <p:sp>
        <p:nvSpPr>
          <p:cNvPr id="1251" name="Google Shape;1251;p31"/>
          <p:cNvSpPr txBox="1"/>
          <p:nvPr>
            <p:ph idx="1" type="subTitle"/>
          </p:nvPr>
        </p:nvSpPr>
        <p:spPr>
          <a:xfrm>
            <a:off x="2243400" y="1346700"/>
            <a:ext cx="46572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Discriminant Analysis</a:t>
            </a:r>
            <a:endParaRPr b="1" sz="2000"/>
          </a:p>
        </p:txBody>
      </p:sp>
      <p:cxnSp>
        <p:nvCxnSpPr>
          <p:cNvPr id="1252" name="Google Shape;1252;p31"/>
          <p:cNvCxnSpPr>
            <a:stCxn id="1251" idx="2"/>
            <a:endCxn id="1249" idx="0"/>
          </p:cNvCxnSpPr>
          <p:nvPr/>
        </p:nvCxnSpPr>
        <p:spPr>
          <a:xfrm flipH="1">
            <a:off x="2328600" y="2208300"/>
            <a:ext cx="2243400" cy="3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3" name="Google Shape;1253;p31"/>
          <p:cNvCxnSpPr>
            <a:stCxn id="1251" idx="2"/>
            <a:endCxn id="1250" idx="0"/>
          </p:cNvCxnSpPr>
          <p:nvPr/>
        </p:nvCxnSpPr>
        <p:spPr>
          <a:xfrm>
            <a:off x="4572000" y="2208300"/>
            <a:ext cx="2243400" cy="3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32"/>
          <p:cNvSpPr txBox="1"/>
          <p:nvPr>
            <p:ph idx="2" type="title"/>
          </p:nvPr>
        </p:nvSpPr>
        <p:spPr>
          <a:xfrm>
            <a:off x="1470900" y="0"/>
            <a:ext cx="6202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500"/>
              <a:t>Correlation and Collinearity</a:t>
            </a:r>
            <a:endParaRPr sz="3500">
              <a:solidFill>
                <a:schemeClr val="accent5"/>
              </a:solidFill>
            </a:endParaRPr>
          </a:p>
        </p:txBody>
      </p:sp>
      <p:sp>
        <p:nvSpPr>
          <p:cNvPr id="1259" name="Google Shape;1259;p32"/>
          <p:cNvSpPr txBox="1"/>
          <p:nvPr>
            <p:ph idx="2" type="title"/>
          </p:nvPr>
        </p:nvSpPr>
        <p:spPr>
          <a:xfrm>
            <a:off x="360275" y="1102750"/>
            <a:ext cx="8341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100">
                <a:solidFill>
                  <a:schemeClr val="dk1"/>
                </a:solidFill>
              </a:rPr>
              <a:t>Correlation testing methods:</a:t>
            </a:r>
            <a:r>
              <a:rPr lang="en-US" sz="2100">
                <a:solidFill>
                  <a:schemeClr val="dk2"/>
                </a:solidFill>
              </a:rPr>
              <a:t> Pearson - Spearman - Kendall</a:t>
            </a:r>
            <a:endParaRPr sz="2100">
              <a:solidFill>
                <a:schemeClr val="dk2"/>
              </a:solidFill>
            </a:endParaRPr>
          </a:p>
        </p:txBody>
      </p:sp>
      <p:cxnSp>
        <p:nvCxnSpPr>
          <p:cNvPr id="1260" name="Google Shape;1260;p32"/>
          <p:cNvCxnSpPr/>
          <p:nvPr/>
        </p:nvCxnSpPr>
        <p:spPr>
          <a:xfrm flipH="1" rot="10800000">
            <a:off x="1866050" y="1941400"/>
            <a:ext cx="1177800" cy="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1" name="Google Shape;1261;p32"/>
          <p:cNvSpPr txBox="1"/>
          <p:nvPr>
            <p:ph idx="2" type="title"/>
          </p:nvPr>
        </p:nvSpPr>
        <p:spPr>
          <a:xfrm>
            <a:off x="3043850" y="1664350"/>
            <a:ext cx="17430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>
                <a:solidFill>
                  <a:schemeClr val="dk2"/>
                </a:solidFill>
              </a:rPr>
              <a:t>Spearman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262" name="Google Shape;1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288" y="973075"/>
            <a:ext cx="4717425" cy="40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3"/>
          <p:cNvSpPr txBox="1"/>
          <p:nvPr>
            <p:ph idx="2" type="title"/>
          </p:nvPr>
        </p:nvSpPr>
        <p:spPr>
          <a:xfrm>
            <a:off x="1470900" y="0"/>
            <a:ext cx="6202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500"/>
              <a:t>Correlation and Collinearity</a:t>
            </a:r>
            <a:endParaRPr sz="3500">
              <a:solidFill>
                <a:schemeClr val="accent5"/>
              </a:solidFill>
            </a:endParaRPr>
          </a:p>
        </p:txBody>
      </p:sp>
      <p:sp>
        <p:nvSpPr>
          <p:cNvPr id="1268" name="Google Shape;1268;p33"/>
          <p:cNvSpPr txBox="1"/>
          <p:nvPr>
            <p:ph idx="1" type="subTitle"/>
          </p:nvPr>
        </p:nvSpPr>
        <p:spPr>
          <a:xfrm>
            <a:off x="2119497" y="765225"/>
            <a:ext cx="49050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The Variance Inflation Factor (VIF)</a:t>
            </a:r>
            <a:endParaRPr b="1" sz="2000"/>
          </a:p>
        </p:txBody>
      </p:sp>
      <p:pic>
        <p:nvPicPr>
          <p:cNvPr id="1269" name="Google Shape;1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337" y="1440850"/>
            <a:ext cx="4951324" cy="8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33"/>
          <p:cNvSpPr txBox="1"/>
          <p:nvPr>
            <p:ph idx="1" type="subTitle"/>
          </p:nvPr>
        </p:nvSpPr>
        <p:spPr>
          <a:xfrm>
            <a:off x="842625" y="3110250"/>
            <a:ext cx="5013600" cy="10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VIF = 1: No collinearity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VIF &gt;= 5: High collinearity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VIF &gt;= 10: Severe collinearity </a:t>
            </a:r>
            <a:endParaRPr b="1" sz="1500"/>
          </a:p>
        </p:txBody>
      </p:sp>
      <p:pic>
        <p:nvPicPr>
          <p:cNvPr id="1271" name="Google Shape;1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627" y="1396125"/>
            <a:ext cx="7458750" cy="12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4"/>
          <p:cNvSpPr txBox="1"/>
          <p:nvPr>
            <p:ph idx="2" type="title"/>
          </p:nvPr>
        </p:nvSpPr>
        <p:spPr>
          <a:xfrm>
            <a:off x="1470900" y="0"/>
            <a:ext cx="6202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500"/>
              <a:t>Summary</a:t>
            </a:r>
            <a:endParaRPr sz="3500">
              <a:solidFill>
                <a:schemeClr val="accent5"/>
              </a:solidFill>
            </a:endParaRPr>
          </a:p>
        </p:txBody>
      </p:sp>
      <p:sp>
        <p:nvSpPr>
          <p:cNvPr id="1277" name="Google Shape;1277;p34"/>
          <p:cNvSpPr txBox="1"/>
          <p:nvPr>
            <p:ph idx="1" type="subTitle"/>
          </p:nvPr>
        </p:nvSpPr>
        <p:spPr>
          <a:xfrm>
            <a:off x="505175" y="1343175"/>
            <a:ext cx="18141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Normality</a:t>
            </a:r>
            <a:endParaRPr b="1" sz="2600"/>
          </a:p>
        </p:txBody>
      </p:sp>
      <p:sp>
        <p:nvSpPr>
          <p:cNvPr id="1278" name="Google Shape;1278;p34"/>
          <p:cNvSpPr txBox="1"/>
          <p:nvPr>
            <p:ph idx="1" type="subTitle"/>
          </p:nvPr>
        </p:nvSpPr>
        <p:spPr>
          <a:xfrm>
            <a:off x="3549450" y="1343175"/>
            <a:ext cx="20451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Correlation</a:t>
            </a:r>
            <a:endParaRPr b="1" sz="2600"/>
          </a:p>
        </p:txBody>
      </p:sp>
      <p:sp>
        <p:nvSpPr>
          <p:cNvPr id="1279" name="Google Shape;1279;p34"/>
          <p:cNvSpPr txBox="1"/>
          <p:nvPr>
            <p:ph idx="1" type="subTitle"/>
          </p:nvPr>
        </p:nvSpPr>
        <p:spPr>
          <a:xfrm>
            <a:off x="6519875" y="1343175"/>
            <a:ext cx="21699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Collinearity</a:t>
            </a:r>
            <a:endParaRPr b="1" sz="2600"/>
          </a:p>
        </p:txBody>
      </p:sp>
      <p:pic>
        <p:nvPicPr>
          <p:cNvPr id="1280" name="Google Shape;1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00" y="2207850"/>
            <a:ext cx="2975698" cy="16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200" y="2207850"/>
            <a:ext cx="2127599" cy="16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388" y="2150550"/>
            <a:ext cx="2776874" cy="17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5"/>
          <p:cNvSpPr txBox="1"/>
          <p:nvPr>
            <p:ph type="title"/>
          </p:nvPr>
        </p:nvSpPr>
        <p:spPr>
          <a:xfrm>
            <a:off x="2191950" y="1937550"/>
            <a:ext cx="47601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Findings and Conclusions</a:t>
            </a:r>
            <a:endParaRPr/>
          </a:p>
        </p:txBody>
      </p:sp>
      <p:sp>
        <p:nvSpPr>
          <p:cNvPr id="1288" name="Google Shape;1288;p35"/>
          <p:cNvSpPr txBox="1"/>
          <p:nvPr>
            <p:ph idx="2" type="title"/>
          </p:nvPr>
        </p:nvSpPr>
        <p:spPr>
          <a:xfrm>
            <a:off x="3936450" y="1027675"/>
            <a:ext cx="127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289" name="Google Shape;1289;p35"/>
          <p:cNvSpPr txBox="1"/>
          <p:nvPr>
            <p:ph idx="1" type="subTitle"/>
          </p:nvPr>
        </p:nvSpPr>
        <p:spPr>
          <a:xfrm>
            <a:off x="3046050" y="3402425"/>
            <a:ext cx="30519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does the method help us?</a:t>
            </a:r>
            <a:endParaRPr/>
          </a:p>
        </p:txBody>
      </p:sp>
      <p:grpSp>
        <p:nvGrpSpPr>
          <p:cNvPr id="1290" name="Google Shape;1290;p35"/>
          <p:cNvGrpSpPr/>
          <p:nvPr/>
        </p:nvGrpSpPr>
        <p:grpSpPr>
          <a:xfrm>
            <a:off x="7172011" y="3554694"/>
            <a:ext cx="1129075" cy="1264524"/>
            <a:chOff x="1547764" y="3317808"/>
            <a:chExt cx="1179560" cy="1321066"/>
          </a:xfrm>
        </p:grpSpPr>
        <p:sp>
          <p:nvSpPr>
            <p:cNvPr id="1291" name="Google Shape;1291;p3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4" name="Google Shape;1294;p35"/>
          <p:cNvGrpSpPr/>
          <p:nvPr/>
        </p:nvGrpSpPr>
        <p:grpSpPr>
          <a:xfrm>
            <a:off x="6348582" y="756526"/>
            <a:ext cx="603462" cy="675858"/>
            <a:chOff x="1547764" y="3317808"/>
            <a:chExt cx="1179560" cy="1321066"/>
          </a:xfrm>
        </p:grpSpPr>
        <p:sp>
          <p:nvSpPr>
            <p:cNvPr id="1295" name="Google Shape;1295;p3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8" name="Google Shape;1298;p35"/>
          <p:cNvGrpSpPr/>
          <p:nvPr/>
        </p:nvGrpSpPr>
        <p:grpSpPr>
          <a:xfrm>
            <a:off x="7745635" y="1840695"/>
            <a:ext cx="863791" cy="967813"/>
            <a:chOff x="1547764" y="3317808"/>
            <a:chExt cx="1179560" cy="1321066"/>
          </a:xfrm>
        </p:grpSpPr>
        <p:sp>
          <p:nvSpPr>
            <p:cNvPr id="1299" name="Google Shape;1299;p3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2" name="Google Shape;1302;p35"/>
          <p:cNvGrpSpPr/>
          <p:nvPr/>
        </p:nvGrpSpPr>
        <p:grpSpPr>
          <a:xfrm>
            <a:off x="568057" y="426553"/>
            <a:ext cx="1319102" cy="1477876"/>
            <a:chOff x="1547764" y="3317808"/>
            <a:chExt cx="1179560" cy="1321066"/>
          </a:xfrm>
        </p:grpSpPr>
        <p:sp>
          <p:nvSpPr>
            <p:cNvPr id="1303" name="Google Shape;1303;p3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6" name="Google Shape;1306;p35"/>
          <p:cNvGrpSpPr/>
          <p:nvPr/>
        </p:nvGrpSpPr>
        <p:grpSpPr>
          <a:xfrm>
            <a:off x="1247650" y="3874938"/>
            <a:ext cx="899414" cy="1007313"/>
            <a:chOff x="1547764" y="3317808"/>
            <a:chExt cx="1179560" cy="1321066"/>
          </a:xfrm>
        </p:grpSpPr>
        <p:sp>
          <p:nvSpPr>
            <p:cNvPr id="1307" name="Google Shape;1307;p3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6"/>
          <p:cNvSpPr txBox="1"/>
          <p:nvPr/>
        </p:nvSpPr>
        <p:spPr>
          <a:xfrm>
            <a:off x="-421950" y="0"/>
            <a:ext cx="336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Quadratic DA v.s Linear DA</a:t>
            </a:r>
            <a:endParaRPr sz="35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15" name="Google Shape;1315;p36"/>
          <p:cNvSpPr txBox="1"/>
          <p:nvPr>
            <p:ph idx="2" type="title"/>
          </p:nvPr>
        </p:nvSpPr>
        <p:spPr>
          <a:xfrm>
            <a:off x="1338250" y="1262100"/>
            <a:ext cx="2260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/>
              <a:t>LDA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316" name="Google Shape;1316;p36"/>
          <p:cNvSpPr txBox="1"/>
          <p:nvPr>
            <p:ph idx="2" type="title"/>
          </p:nvPr>
        </p:nvSpPr>
        <p:spPr>
          <a:xfrm>
            <a:off x="5520550" y="1262100"/>
            <a:ext cx="2260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/>
              <a:t>QDA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317" name="Google Shape;1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25" y="1823700"/>
            <a:ext cx="3600752" cy="27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713" y="1823700"/>
            <a:ext cx="3650165" cy="27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36"/>
          <p:cNvSpPr txBox="1"/>
          <p:nvPr>
            <p:ph idx="2" type="title"/>
          </p:nvPr>
        </p:nvSpPr>
        <p:spPr>
          <a:xfrm>
            <a:off x="3441750" y="885725"/>
            <a:ext cx="2260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/>
              <a:t>Fixed covariance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320" name="Google Shape;1320;p36"/>
          <p:cNvSpPr txBox="1"/>
          <p:nvPr>
            <p:ph idx="2" type="title"/>
          </p:nvPr>
        </p:nvSpPr>
        <p:spPr>
          <a:xfrm>
            <a:off x="3441750" y="885725"/>
            <a:ext cx="2260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2400"/>
              <a:t>Varying covariance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id="1321" name="Google Shape;13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25" y="1844463"/>
            <a:ext cx="3600750" cy="27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725" y="1823700"/>
            <a:ext cx="3650151" cy="279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7"/>
          <p:cNvSpPr txBox="1"/>
          <p:nvPr>
            <p:ph idx="2" type="title"/>
          </p:nvPr>
        </p:nvSpPr>
        <p:spPr>
          <a:xfrm>
            <a:off x="1470900" y="0"/>
            <a:ext cx="6202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500"/>
              <a:t>QDA v.s LDA testing</a:t>
            </a:r>
            <a:endParaRPr sz="3500">
              <a:solidFill>
                <a:schemeClr val="accent5"/>
              </a:solidFill>
            </a:endParaRPr>
          </a:p>
        </p:txBody>
      </p:sp>
      <p:sp>
        <p:nvSpPr>
          <p:cNvPr id="1328" name="Google Shape;1328;p37"/>
          <p:cNvSpPr txBox="1"/>
          <p:nvPr>
            <p:ph idx="1" type="subTitle"/>
          </p:nvPr>
        </p:nvSpPr>
        <p:spPr>
          <a:xfrm>
            <a:off x="335450" y="733450"/>
            <a:ext cx="22014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Visual Inspection</a:t>
            </a:r>
            <a:endParaRPr b="1" sz="2000"/>
          </a:p>
        </p:txBody>
      </p:sp>
      <p:sp>
        <p:nvSpPr>
          <p:cNvPr id="1329" name="Google Shape;1329;p37"/>
          <p:cNvSpPr txBox="1"/>
          <p:nvPr>
            <p:ph idx="1" type="subTitle"/>
          </p:nvPr>
        </p:nvSpPr>
        <p:spPr>
          <a:xfrm>
            <a:off x="3471300" y="733450"/>
            <a:ext cx="22014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Performance test </a:t>
            </a:r>
            <a:endParaRPr b="1" sz="2000"/>
          </a:p>
        </p:txBody>
      </p:sp>
      <p:sp>
        <p:nvSpPr>
          <p:cNvPr id="1330" name="Google Shape;1330;p37"/>
          <p:cNvSpPr txBox="1"/>
          <p:nvPr>
            <p:ph idx="1" type="subTitle"/>
          </p:nvPr>
        </p:nvSpPr>
        <p:spPr>
          <a:xfrm>
            <a:off x="6607150" y="733450"/>
            <a:ext cx="22014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Box’s M test</a:t>
            </a:r>
            <a:endParaRPr b="1" sz="2000"/>
          </a:p>
        </p:txBody>
      </p:sp>
      <p:pic>
        <p:nvPicPr>
          <p:cNvPr id="1331" name="Google Shape;1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075" y="1287275"/>
            <a:ext cx="3550149" cy="18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5698" y="1287275"/>
            <a:ext cx="27583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37"/>
          <p:cNvSpPr txBox="1"/>
          <p:nvPr>
            <p:ph idx="1" type="subTitle"/>
          </p:nvPr>
        </p:nvSpPr>
        <p:spPr>
          <a:xfrm>
            <a:off x="3054525" y="2901975"/>
            <a:ext cx="2444100" cy="10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QDA performs better on average than LDA</a:t>
            </a:r>
            <a:endParaRPr b="1" sz="1500"/>
          </a:p>
        </p:txBody>
      </p:sp>
      <p:cxnSp>
        <p:nvCxnSpPr>
          <p:cNvPr id="1334" name="Google Shape;1334;p37"/>
          <p:cNvCxnSpPr>
            <a:endCxn id="1333" idx="1"/>
          </p:cNvCxnSpPr>
          <p:nvPr/>
        </p:nvCxnSpPr>
        <p:spPr>
          <a:xfrm>
            <a:off x="2750925" y="3411375"/>
            <a:ext cx="3036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5" name="Google Shape;1335;p37"/>
          <p:cNvSpPr txBox="1"/>
          <p:nvPr>
            <p:ph idx="1" type="subTitle"/>
          </p:nvPr>
        </p:nvSpPr>
        <p:spPr>
          <a:xfrm>
            <a:off x="6637600" y="3240725"/>
            <a:ext cx="2444100" cy="10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Reject the null hypothesis: the covariance matrices across the 2 classes are equal</a:t>
            </a:r>
            <a:endParaRPr b="1" sz="1500"/>
          </a:p>
        </p:txBody>
      </p:sp>
      <p:cxnSp>
        <p:nvCxnSpPr>
          <p:cNvPr id="1336" name="Google Shape;1336;p37"/>
          <p:cNvCxnSpPr>
            <a:endCxn id="1335" idx="1"/>
          </p:cNvCxnSpPr>
          <p:nvPr/>
        </p:nvCxnSpPr>
        <p:spPr>
          <a:xfrm>
            <a:off x="6334000" y="3750125"/>
            <a:ext cx="3036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7" name="Google Shape;1337;p37"/>
          <p:cNvSpPr txBox="1"/>
          <p:nvPr>
            <p:ph idx="1" type="subTitle"/>
          </p:nvPr>
        </p:nvSpPr>
        <p:spPr>
          <a:xfrm>
            <a:off x="387617" y="4466675"/>
            <a:ext cx="3979500" cy="7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the covariance matrices not equal</a:t>
            </a:r>
            <a:endParaRPr b="1" sz="1500"/>
          </a:p>
        </p:txBody>
      </p:sp>
      <p:cxnSp>
        <p:nvCxnSpPr>
          <p:cNvPr id="1338" name="Google Shape;1338;p37"/>
          <p:cNvCxnSpPr>
            <a:endCxn id="1337" idx="1"/>
          </p:cNvCxnSpPr>
          <p:nvPr/>
        </p:nvCxnSpPr>
        <p:spPr>
          <a:xfrm>
            <a:off x="-106783" y="4815725"/>
            <a:ext cx="4944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39" name="Google Shape;13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925" y="1320275"/>
            <a:ext cx="2332925" cy="3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8"/>
          <p:cNvSpPr txBox="1"/>
          <p:nvPr>
            <p:ph idx="2" type="title"/>
          </p:nvPr>
        </p:nvSpPr>
        <p:spPr>
          <a:xfrm>
            <a:off x="1470900" y="0"/>
            <a:ext cx="6202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3500"/>
              <a:t>QDA v.s LDA testing</a:t>
            </a:r>
            <a:endParaRPr sz="3500">
              <a:solidFill>
                <a:schemeClr val="accent5"/>
              </a:solidFill>
            </a:endParaRPr>
          </a:p>
        </p:txBody>
      </p:sp>
      <p:sp>
        <p:nvSpPr>
          <p:cNvPr id="1345" name="Google Shape;1345;p38"/>
          <p:cNvSpPr txBox="1"/>
          <p:nvPr>
            <p:ph idx="1" type="subTitle"/>
          </p:nvPr>
        </p:nvSpPr>
        <p:spPr>
          <a:xfrm>
            <a:off x="203900" y="1985975"/>
            <a:ext cx="47502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Evidence: the covariance matrices of 2 classes are not equal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QDA performs better than LDA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cxnSp>
        <p:nvCxnSpPr>
          <p:cNvPr id="1346" name="Google Shape;1346;p38"/>
          <p:cNvCxnSpPr/>
          <p:nvPr/>
        </p:nvCxnSpPr>
        <p:spPr>
          <a:xfrm flipH="1" rot="10800000">
            <a:off x="2131775" y="3977825"/>
            <a:ext cx="1370400" cy="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38"/>
          <p:cNvSpPr txBox="1"/>
          <p:nvPr>
            <p:ph idx="1" type="subTitle"/>
          </p:nvPr>
        </p:nvSpPr>
        <p:spPr>
          <a:xfrm>
            <a:off x="3548275" y="3503150"/>
            <a:ext cx="46572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</a:rPr>
              <a:t>Quadratic Discriminant Analysis (QDA)</a:t>
            </a:r>
            <a:endParaRPr b="1" sz="2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39"/>
          <p:cNvSpPr/>
          <p:nvPr/>
        </p:nvSpPr>
        <p:spPr>
          <a:xfrm>
            <a:off x="125" y="2677250"/>
            <a:ext cx="9144000" cy="246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3" name="Google Shape;1353;p39"/>
          <p:cNvSpPr txBox="1"/>
          <p:nvPr/>
        </p:nvSpPr>
        <p:spPr>
          <a:xfrm>
            <a:off x="-274325" y="0"/>
            <a:ext cx="379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Our Experiment </a:t>
            </a:r>
            <a:endParaRPr sz="35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cxnSp>
        <p:nvCxnSpPr>
          <p:cNvPr id="1354" name="Google Shape;1354;p39"/>
          <p:cNvCxnSpPr/>
          <p:nvPr/>
        </p:nvCxnSpPr>
        <p:spPr>
          <a:xfrm>
            <a:off x="520175" y="3725958"/>
            <a:ext cx="810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39"/>
          <p:cNvSpPr/>
          <p:nvPr/>
        </p:nvSpPr>
        <p:spPr>
          <a:xfrm>
            <a:off x="520175" y="36325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6" name="Google Shape;1356;p39"/>
          <p:cNvSpPr/>
          <p:nvPr/>
        </p:nvSpPr>
        <p:spPr>
          <a:xfrm>
            <a:off x="8624075" y="36325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7" name="Google Shape;1357;p39"/>
          <p:cNvSpPr/>
          <p:nvPr/>
        </p:nvSpPr>
        <p:spPr>
          <a:xfrm>
            <a:off x="2495538" y="36325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4572125" y="36325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9" name="Google Shape;1359;p39"/>
          <p:cNvSpPr/>
          <p:nvPr/>
        </p:nvSpPr>
        <p:spPr>
          <a:xfrm>
            <a:off x="6598100" y="36325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0" name="Google Shape;1360;p39"/>
          <p:cNvSpPr/>
          <p:nvPr/>
        </p:nvSpPr>
        <p:spPr>
          <a:xfrm>
            <a:off x="547025" y="3657353"/>
            <a:ext cx="148500" cy="137400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1" name="Google Shape;1361;p39"/>
          <p:cNvSpPr/>
          <p:nvPr/>
        </p:nvSpPr>
        <p:spPr>
          <a:xfrm>
            <a:off x="2522400" y="36573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2" name="Google Shape;1362;p39"/>
          <p:cNvSpPr/>
          <p:nvPr/>
        </p:nvSpPr>
        <p:spPr>
          <a:xfrm>
            <a:off x="4598975" y="36573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3" name="Google Shape;1363;p39"/>
          <p:cNvSpPr/>
          <p:nvPr/>
        </p:nvSpPr>
        <p:spPr>
          <a:xfrm>
            <a:off x="6624950" y="36573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4" name="Google Shape;1364;p39"/>
          <p:cNvSpPr/>
          <p:nvPr/>
        </p:nvSpPr>
        <p:spPr>
          <a:xfrm>
            <a:off x="8650925" y="36573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5" name="Google Shape;1365;p39"/>
          <p:cNvSpPr txBox="1"/>
          <p:nvPr/>
        </p:nvSpPr>
        <p:spPr>
          <a:xfrm>
            <a:off x="-111175" y="3974324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Normalize data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66" name="Google Shape;1366;p39"/>
          <p:cNvSpPr txBox="1"/>
          <p:nvPr/>
        </p:nvSpPr>
        <p:spPr>
          <a:xfrm>
            <a:off x="1653450" y="39743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Partition  data (train/test)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67" name="Google Shape;1367;p39"/>
          <p:cNvSpPr txBox="1"/>
          <p:nvPr/>
        </p:nvSpPr>
        <p:spPr>
          <a:xfrm>
            <a:off x="3853775" y="3974324"/>
            <a:ext cx="16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Train QDA model 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68" name="Google Shape;1368;p39"/>
          <p:cNvSpPr txBox="1"/>
          <p:nvPr/>
        </p:nvSpPr>
        <p:spPr>
          <a:xfrm>
            <a:off x="5756000" y="39743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Run prediction test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69" name="Google Shape;1369;p39"/>
          <p:cNvSpPr txBox="1"/>
          <p:nvPr/>
        </p:nvSpPr>
        <p:spPr>
          <a:xfrm>
            <a:off x="7844275" y="3917546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Visualize the model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70" name="Google Shape;1370;p39"/>
          <p:cNvSpPr txBox="1"/>
          <p:nvPr/>
        </p:nvSpPr>
        <p:spPr>
          <a:xfrm>
            <a:off x="3730025" y="2677250"/>
            <a:ext cx="188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4"/>
                </a:solidFill>
                <a:latin typeface="Patua One"/>
                <a:ea typeface="Patua One"/>
                <a:cs typeface="Patua One"/>
                <a:sym typeface="Patua One"/>
              </a:rPr>
              <a:t>5 main steps </a:t>
            </a:r>
            <a:endParaRPr sz="2100">
              <a:solidFill>
                <a:schemeClr val="accent4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71" name="Google Shape;1371;p39"/>
          <p:cNvSpPr txBox="1"/>
          <p:nvPr/>
        </p:nvSpPr>
        <p:spPr>
          <a:xfrm>
            <a:off x="1379250" y="1074475"/>
            <a:ext cx="638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Is Lifestyle truly affecting our </a:t>
            </a:r>
            <a:endParaRPr sz="300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academic performance?</a:t>
            </a:r>
            <a:endParaRPr sz="300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3"/>
          <p:cNvSpPr txBox="1"/>
          <p:nvPr>
            <p:ph type="title"/>
          </p:nvPr>
        </p:nvSpPr>
        <p:spPr>
          <a:xfrm>
            <a:off x="0" y="0"/>
            <a:ext cx="25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000"/>
              <a:t>Our Team</a:t>
            </a:r>
            <a:endParaRPr sz="4000"/>
          </a:p>
        </p:txBody>
      </p:sp>
      <p:sp>
        <p:nvSpPr>
          <p:cNvPr id="557" name="Google Shape;557;p13"/>
          <p:cNvSpPr txBox="1"/>
          <p:nvPr/>
        </p:nvSpPr>
        <p:spPr>
          <a:xfrm>
            <a:off x="5765763" y="4423175"/>
            <a:ext cx="268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Nguyen Khac Hoang 18230</a:t>
            </a:r>
            <a:endParaRPr sz="1500"/>
          </a:p>
        </p:txBody>
      </p:sp>
      <p:sp>
        <p:nvSpPr>
          <p:cNvPr id="558" name="Google Shape;558;p13"/>
          <p:cNvSpPr txBox="1"/>
          <p:nvPr/>
        </p:nvSpPr>
        <p:spPr>
          <a:xfrm>
            <a:off x="5765763" y="1989600"/>
            <a:ext cx="268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Mai Nguyen Vy</a:t>
            </a:r>
            <a:r>
              <a:rPr lang="en-US" sz="1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 17647</a:t>
            </a:r>
            <a:endParaRPr sz="1500"/>
          </a:p>
        </p:txBody>
      </p:sp>
      <p:sp>
        <p:nvSpPr>
          <p:cNvPr id="559" name="Google Shape;559;p13"/>
          <p:cNvSpPr txBox="1"/>
          <p:nvPr/>
        </p:nvSpPr>
        <p:spPr>
          <a:xfrm>
            <a:off x="2504350" y="4407188"/>
            <a:ext cx="268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Ha Quach Phu Thanh </a:t>
            </a:r>
            <a:r>
              <a:rPr lang="en-US" sz="1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18840</a:t>
            </a:r>
            <a:endParaRPr sz="1500"/>
          </a:p>
        </p:txBody>
      </p:sp>
      <p:sp>
        <p:nvSpPr>
          <p:cNvPr id="560" name="Google Shape;560;p13"/>
          <p:cNvSpPr txBox="1"/>
          <p:nvPr/>
        </p:nvSpPr>
        <p:spPr>
          <a:xfrm>
            <a:off x="2683900" y="1989600"/>
            <a:ext cx="232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Thai Quang Nam </a:t>
            </a:r>
            <a:r>
              <a:rPr lang="en-US" sz="1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18770</a:t>
            </a:r>
            <a:endParaRPr sz="1500"/>
          </a:p>
        </p:txBody>
      </p:sp>
      <p:pic>
        <p:nvPicPr>
          <p:cNvPr id="561" name="Google Shape;561;p13"/>
          <p:cNvPicPr preferRelativeResize="0"/>
          <p:nvPr/>
        </p:nvPicPr>
        <p:blipFill rotWithShape="1">
          <a:blip r:embed="rId3">
            <a:alphaModFix/>
          </a:blip>
          <a:srcRect b="31482" l="0" r="0" t="9628"/>
          <a:stretch/>
        </p:blipFill>
        <p:spPr>
          <a:xfrm>
            <a:off x="2592400" y="2515488"/>
            <a:ext cx="2510401" cy="196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3"/>
          <p:cNvPicPr preferRelativeResize="0"/>
          <p:nvPr/>
        </p:nvPicPr>
        <p:blipFill rotWithShape="1">
          <a:blip r:embed="rId4">
            <a:alphaModFix/>
          </a:blip>
          <a:srcRect b="19519" l="0" r="0" t="19519"/>
          <a:stretch/>
        </p:blipFill>
        <p:spPr>
          <a:xfrm>
            <a:off x="2592400" y="97900"/>
            <a:ext cx="2510400" cy="189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875" y="97900"/>
            <a:ext cx="2327400" cy="18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3"/>
          <p:cNvPicPr preferRelativeResize="0"/>
          <p:nvPr/>
        </p:nvPicPr>
        <p:blipFill rotWithShape="1">
          <a:blip r:embed="rId6">
            <a:alphaModFix/>
          </a:blip>
          <a:srcRect b="28396" l="0" r="0" t="5007"/>
          <a:stretch/>
        </p:blipFill>
        <p:spPr>
          <a:xfrm>
            <a:off x="5837875" y="2460300"/>
            <a:ext cx="2327401" cy="20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40"/>
          <p:cNvSpPr/>
          <p:nvPr/>
        </p:nvSpPr>
        <p:spPr>
          <a:xfrm>
            <a:off x="125" y="3588775"/>
            <a:ext cx="9144000" cy="155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77" name="Google Shape;1377;p40"/>
          <p:cNvCxnSpPr/>
          <p:nvPr/>
        </p:nvCxnSpPr>
        <p:spPr>
          <a:xfrm>
            <a:off x="520175" y="4030758"/>
            <a:ext cx="810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8" name="Google Shape;1378;p40"/>
          <p:cNvSpPr/>
          <p:nvPr/>
        </p:nvSpPr>
        <p:spPr>
          <a:xfrm>
            <a:off x="5201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9" name="Google Shape;1379;p40"/>
          <p:cNvSpPr/>
          <p:nvPr/>
        </p:nvSpPr>
        <p:spPr>
          <a:xfrm>
            <a:off x="86240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0" name="Google Shape;1380;p40"/>
          <p:cNvSpPr/>
          <p:nvPr/>
        </p:nvSpPr>
        <p:spPr>
          <a:xfrm>
            <a:off x="2495538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1" name="Google Shape;1381;p40"/>
          <p:cNvSpPr/>
          <p:nvPr/>
        </p:nvSpPr>
        <p:spPr>
          <a:xfrm>
            <a:off x="457212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2" name="Google Shape;1382;p40"/>
          <p:cNvSpPr/>
          <p:nvPr/>
        </p:nvSpPr>
        <p:spPr>
          <a:xfrm>
            <a:off x="6598100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3" name="Google Shape;1383;p40"/>
          <p:cNvSpPr/>
          <p:nvPr/>
        </p:nvSpPr>
        <p:spPr>
          <a:xfrm>
            <a:off x="547025" y="3962153"/>
            <a:ext cx="148500" cy="1374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4" name="Google Shape;1384;p40"/>
          <p:cNvSpPr/>
          <p:nvPr/>
        </p:nvSpPr>
        <p:spPr>
          <a:xfrm>
            <a:off x="252240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5" name="Google Shape;1385;p40"/>
          <p:cNvSpPr/>
          <p:nvPr/>
        </p:nvSpPr>
        <p:spPr>
          <a:xfrm>
            <a:off x="459897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6" name="Google Shape;1386;p40"/>
          <p:cNvSpPr/>
          <p:nvPr/>
        </p:nvSpPr>
        <p:spPr>
          <a:xfrm>
            <a:off x="662495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7" name="Google Shape;1387;p40"/>
          <p:cNvSpPr/>
          <p:nvPr/>
        </p:nvSpPr>
        <p:spPr>
          <a:xfrm>
            <a:off x="86509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8" name="Google Shape;1388;p40"/>
          <p:cNvSpPr txBox="1"/>
          <p:nvPr/>
        </p:nvSpPr>
        <p:spPr>
          <a:xfrm>
            <a:off x="-111175" y="4279124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Normalize data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89" name="Google Shape;1389;p40"/>
          <p:cNvSpPr txBox="1"/>
          <p:nvPr/>
        </p:nvSpPr>
        <p:spPr>
          <a:xfrm>
            <a:off x="165345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Partition  data (train/test)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90" name="Google Shape;1390;p40"/>
          <p:cNvSpPr txBox="1"/>
          <p:nvPr/>
        </p:nvSpPr>
        <p:spPr>
          <a:xfrm>
            <a:off x="3853775" y="4279124"/>
            <a:ext cx="16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Train QDA model 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91" name="Google Shape;1391;p40"/>
          <p:cNvSpPr txBox="1"/>
          <p:nvPr/>
        </p:nvSpPr>
        <p:spPr>
          <a:xfrm>
            <a:off x="575600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Run prediction test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92" name="Google Shape;1392;p40"/>
          <p:cNvSpPr txBox="1"/>
          <p:nvPr/>
        </p:nvSpPr>
        <p:spPr>
          <a:xfrm>
            <a:off x="7844275" y="4222346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Visualize the model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93" name="Google Shape;1393;p40"/>
          <p:cNvSpPr txBox="1"/>
          <p:nvPr/>
        </p:nvSpPr>
        <p:spPr>
          <a:xfrm>
            <a:off x="1379375" y="939850"/>
            <a:ext cx="6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94" name="Google Shape;1394;p40"/>
          <p:cNvSpPr txBox="1"/>
          <p:nvPr/>
        </p:nvSpPr>
        <p:spPr>
          <a:xfrm>
            <a:off x="657525" y="4100875"/>
            <a:ext cx="58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5" name="Google Shape;1395;p40"/>
          <p:cNvSpPr txBox="1"/>
          <p:nvPr/>
        </p:nvSpPr>
        <p:spPr>
          <a:xfrm>
            <a:off x="1714900" y="1535075"/>
            <a:ext cx="16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True Value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cxnSp>
        <p:nvCxnSpPr>
          <p:cNvPr id="1396" name="Google Shape;1396;p40"/>
          <p:cNvCxnSpPr/>
          <p:nvPr/>
        </p:nvCxnSpPr>
        <p:spPr>
          <a:xfrm flipH="1" rot="10800000">
            <a:off x="3711600" y="1850650"/>
            <a:ext cx="1720800" cy="10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7" name="Google Shape;1397;p40"/>
          <p:cNvSpPr txBox="1"/>
          <p:nvPr/>
        </p:nvSpPr>
        <p:spPr>
          <a:xfrm>
            <a:off x="5564900" y="1578700"/>
            <a:ext cx="16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Z Score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398" name="Google Shape;1398;p40"/>
          <p:cNvSpPr txBox="1"/>
          <p:nvPr/>
        </p:nvSpPr>
        <p:spPr>
          <a:xfrm>
            <a:off x="1911200" y="2309400"/>
            <a:ext cx="488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latin typeface="Patua One"/>
                <a:ea typeface="Patua One"/>
                <a:cs typeface="Patua One"/>
                <a:sym typeface="Patua One"/>
              </a:rPr>
              <a:t>Enables to compare different predictor variable values by scaling the value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1"/>
          <p:cNvSpPr/>
          <p:nvPr/>
        </p:nvSpPr>
        <p:spPr>
          <a:xfrm>
            <a:off x="125" y="3588775"/>
            <a:ext cx="9144000" cy="155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404" name="Google Shape;1404;p41"/>
          <p:cNvCxnSpPr/>
          <p:nvPr/>
        </p:nvCxnSpPr>
        <p:spPr>
          <a:xfrm>
            <a:off x="520175" y="4030758"/>
            <a:ext cx="810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5" name="Google Shape;1405;p41"/>
          <p:cNvSpPr/>
          <p:nvPr/>
        </p:nvSpPr>
        <p:spPr>
          <a:xfrm>
            <a:off x="5201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6" name="Google Shape;1406;p41"/>
          <p:cNvSpPr/>
          <p:nvPr/>
        </p:nvSpPr>
        <p:spPr>
          <a:xfrm>
            <a:off x="86240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7" name="Google Shape;1407;p41"/>
          <p:cNvSpPr/>
          <p:nvPr/>
        </p:nvSpPr>
        <p:spPr>
          <a:xfrm>
            <a:off x="2495538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8" name="Google Shape;1408;p41"/>
          <p:cNvSpPr/>
          <p:nvPr/>
        </p:nvSpPr>
        <p:spPr>
          <a:xfrm>
            <a:off x="457212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09" name="Google Shape;1409;p41"/>
          <p:cNvSpPr/>
          <p:nvPr/>
        </p:nvSpPr>
        <p:spPr>
          <a:xfrm>
            <a:off x="6598100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0" name="Google Shape;1410;p41"/>
          <p:cNvSpPr/>
          <p:nvPr/>
        </p:nvSpPr>
        <p:spPr>
          <a:xfrm>
            <a:off x="547025" y="3962153"/>
            <a:ext cx="148500" cy="1374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1" name="Google Shape;1411;p41"/>
          <p:cNvSpPr/>
          <p:nvPr/>
        </p:nvSpPr>
        <p:spPr>
          <a:xfrm>
            <a:off x="252240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2" name="Google Shape;1412;p41"/>
          <p:cNvSpPr/>
          <p:nvPr/>
        </p:nvSpPr>
        <p:spPr>
          <a:xfrm>
            <a:off x="459897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3" name="Google Shape;1413;p41"/>
          <p:cNvSpPr/>
          <p:nvPr/>
        </p:nvSpPr>
        <p:spPr>
          <a:xfrm>
            <a:off x="662495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4" name="Google Shape;1414;p41"/>
          <p:cNvSpPr/>
          <p:nvPr/>
        </p:nvSpPr>
        <p:spPr>
          <a:xfrm>
            <a:off x="86509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5" name="Google Shape;1415;p41"/>
          <p:cNvSpPr txBox="1"/>
          <p:nvPr/>
        </p:nvSpPr>
        <p:spPr>
          <a:xfrm>
            <a:off x="-111175" y="4279124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Normalize data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16" name="Google Shape;1416;p41"/>
          <p:cNvSpPr txBox="1"/>
          <p:nvPr/>
        </p:nvSpPr>
        <p:spPr>
          <a:xfrm>
            <a:off x="165345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Partition  data (train/test)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17" name="Google Shape;1417;p41"/>
          <p:cNvSpPr txBox="1"/>
          <p:nvPr/>
        </p:nvSpPr>
        <p:spPr>
          <a:xfrm>
            <a:off x="3853775" y="4279124"/>
            <a:ext cx="16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Train QDA model 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18" name="Google Shape;1418;p41"/>
          <p:cNvSpPr txBox="1"/>
          <p:nvPr/>
        </p:nvSpPr>
        <p:spPr>
          <a:xfrm>
            <a:off x="575600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Run prediction test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19" name="Google Shape;1419;p41"/>
          <p:cNvSpPr txBox="1"/>
          <p:nvPr/>
        </p:nvSpPr>
        <p:spPr>
          <a:xfrm>
            <a:off x="7844275" y="4222346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Visualize the model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20" name="Google Shape;1420;p41"/>
          <p:cNvSpPr txBox="1"/>
          <p:nvPr/>
        </p:nvSpPr>
        <p:spPr>
          <a:xfrm>
            <a:off x="1379375" y="939850"/>
            <a:ext cx="638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21" name="Google Shape;1421;p41"/>
          <p:cNvSpPr txBox="1"/>
          <p:nvPr/>
        </p:nvSpPr>
        <p:spPr>
          <a:xfrm>
            <a:off x="657525" y="4100875"/>
            <a:ext cx="58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422" name="Google Shape;1422;p41"/>
          <p:cNvCxnSpPr/>
          <p:nvPr/>
        </p:nvCxnSpPr>
        <p:spPr>
          <a:xfrm>
            <a:off x="3893213" y="2063550"/>
            <a:ext cx="1421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3" name="Google Shape;1423;p41"/>
          <p:cNvSpPr txBox="1"/>
          <p:nvPr/>
        </p:nvSpPr>
        <p:spPr>
          <a:xfrm>
            <a:off x="1277525" y="588325"/>
            <a:ext cx="16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True Value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24" name="Google Shape;1424;p41"/>
          <p:cNvSpPr txBox="1"/>
          <p:nvPr/>
        </p:nvSpPr>
        <p:spPr>
          <a:xfrm>
            <a:off x="6205375" y="615975"/>
            <a:ext cx="16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Z Score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425" name="Google Shape;1425;p41"/>
          <p:cNvPicPr preferRelativeResize="0"/>
          <p:nvPr/>
        </p:nvPicPr>
        <p:blipFill rotWithShape="1">
          <a:blip r:embed="rId3">
            <a:alphaModFix/>
          </a:blip>
          <a:srcRect b="0" l="0" r="19061" t="0"/>
          <a:stretch/>
        </p:blipFill>
        <p:spPr>
          <a:xfrm>
            <a:off x="5492675" y="1118850"/>
            <a:ext cx="3127625" cy="21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025" y="1086762"/>
            <a:ext cx="3168424" cy="21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2"/>
          <p:cNvSpPr/>
          <p:nvPr/>
        </p:nvSpPr>
        <p:spPr>
          <a:xfrm>
            <a:off x="125" y="3588775"/>
            <a:ext cx="9144000" cy="155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432" name="Google Shape;1432;p42"/>
          <p:cNvCxnSpPr/>
          <p:nvPr/>
        </p:nvCxnSpPr>
        <p:spPr>
          <a:xfrm>
            <a:off x="520175" y="4030758"/>
            <a:ext cx="810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42"/>
          <p:cNvSpPr/>
          <p:nvPr/>
        </p:nvSpPr>
        <p:spPr>
          <a:xfrm>
            <a:off x="5201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4" name="Google Shape;1434;p42"/>
          <p:cNvSpPr/>
          <p:nvPr/>
        </p:nvSpPr>
        <p:spPr>
          <a:xfrm>
            <a:off x="86240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5" name="Google Shape;1435;p42"/>
          <p:cNvSpPr/>
          <p:nvPr/>
        </p:nvSpPr>
        <p:spPr>
          <a:xfrm>
            <a:off x="2495538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6" name="Google Shape;1436;p42"/>
          <p:cNvSpPr/>
          <p:nvPr/>
        </p:nvSpPr>
        <p:spPr>
          <a:xfrm>
            <a:off x="457212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7" name="Google Shape;1437;p42"/>
          <p:cNvSpPr/>
          <p:nvPr/>
        </p:nvSpPr>
        <p:spPr>
          <a:xfrm>
            <a:off x="6598100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8" name="Google Shape;1438;p42"/>
          <p:cNvSpPr/>
          <p:nvPr/>
        </p:nvSpPr>
        <p:spPr>
          <a:xfrm>
            <a:off x="5470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9" name="Google Shape;1439;p42"/>
          <p:cNvSpPr/>
          <p:nvPr/>
        </p:nvSpPr>
        <p:spPr>
          <a:xfrm>
            <a:off x="2522400" y="3962153"/>
            <a:ext cx="148500" cy="1374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0" name="Google Shape;1440;p42"/>
          <p:cNvSpPr/>
          <p:nvPr/>
        </p:nvSpPr>
        <p:spPr>
          <a:xfrm>
            <a:off x="459897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1" name="Google Shape;1441;p42"/>
          <p:cNvSpPr/>
          <p:nvPr/>
        </p:nvSpPr>
        <p:spPr>
          <a:xfrm>
            <a:off x="662495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2" name="Google Shape;1442;p42"/>
          <p:cNvSpPr/>
          <p:nvPr/>
        </p:nvSpPr>
        <p:spPr>
          <a:xfrm>
            <a:off x="86509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3" name="Google Shape;1443;p42"/>
          <p:cNvSpPr txBox="1"/>
          <p:nvPr/>
        </p:nvSpPr>
        <p:spPr>
          <a:xfrm>
            <a:off x="-111175" y="4279124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Normalize data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44" name="Google Shape;1444;p42"/>
          <p:cNvSpPr txBox="1"/>
          <p:nvPr/>
        </p:nvSpPr>
        <p:spPr>
          <a:xfrm>
            <a:off x="165345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Partition  data (train/test)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45" name="Google Shape;1445;p42"/>
          <p:cNvSpPr txBox="1"/>
          <p:nvPr/>
        </p:nvSpPr>
        <p:spPr>
          <a:xfrm>
            <a:off x="3853775" y="4279124"/>
            <a:ext cx="16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Train QDA model 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46" name="Google Shape;1446;p42"/>
          <p:cNvSpPr txBox="1"/>
          <p:nvPr/>
        </p:nvSpPr>
        <p:spPr>
          <a:xfrm>
            <a:off x="575600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Run prediction test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47" name="Google Shape;1447;p42"/>
          <p:cNvSpPr txBox="1"/>
          <p:nvPr/>
        </p:nvSpPr>
        <p:spPr>
          <a:xfrm>
            <a:off x="7844275" y="4222346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Visualize the model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48" name="Google Shape;1448;p42"/>
          <p:cNvSpPr txBox="1"/>
          <p:nvPr/>
        </p:nvSpPr>
        <p:spPr>
          <a:xfrm>
            <a:off x="657525" y="4100875"/>
            <a:ext cx="58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9" name="Google Shape;1449;p42"/>
          <p:cNvSpPr txBox="1"/>
          <p:nvPr/>
        </p:nvSpPr>
        <p:spPr>
          <a:xfrm>
            <a:off x="3482250" y="868400"/>
            <a:ext cx="217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Dataset (100%) 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50" name="Google Shape;1450;p42"/>
          <p:cNvSpPr txBox="1"/>
          <p:nvPr/>
        </p:nvSpPr>
        <p:spPr>
          <a:xfrm>
            <a:off x="1681500" y="1793775"/>
            <a:ext cx="163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Train data (80%)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51" name="Google Shape;1451;p42"/>
          <p:cNvSpPr txBox="1"/>
          <p:nvPr/>
        </p:nvSpPr>
        <p:spPr>
          <a:xfrm>
            <a:off x="5661750" y="1793775"/>
            <a:ext cx="169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Test data (20%)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cxnSp>
        <p:nvCxnSpPr>
          <p:cNvPr id="1452" name="Google Shape;1452;p42"/>
          <p:cNvCxnSpPr/>
          <p:nvPr/>
        </p:nvCxnSpPr>
        <p:spPr>
          <a:xfrm>
            <a:off x="4598975" y="1422375"/>
            <a:ext cx="1184100" cy="83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3" name="Google Shape;1453;p42"/>
          <p:cNvCxnSpPr>
            <a:endCxn id="1450" idx="3"/>
          </p:cNvCxnSpPr>
          <p:nvPr/>
        </p:nvCxnSpPr>
        <p:spPr>
          <a:xfrm flipH="1">
            <a:off x="3320400" y="1422375"/>
            <a:ext cx="957300" cy="83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4" name="Google Shape;1454;p42"/>
          <p:cNvSpPr txBox="1"/>
          <p:nvPr/>
        </p:nvSpPr>
        <p:spPr>
          <a:xfrm>
            <a:off x="1289100" y="2643050"/>
            <a:ext cx="242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latin typeface="Patua One"/>
                <a:ea typeface="Patua One"/>
                <a:cs typeface="Patua One"/>
                <a:sym typeface="Patua One"/>
              </a:rPr>
              <a:t>To train the QDA model</a:t>
            </a:r>
            <a:endParaRPr sz="1500">
              <a:solidFill>
                <a:srgbClr val="202124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latin typeface="Patua One"/>
                <a:ea typeface="Patua One"/>
                <a:cs typeface="Patua One"/>
                <a:sym typeface="Patua One"/>
              </a:rPr>
              <a:t>(generate suitable algo)</a:t>
            </a:r>
            <a:endParaRPr sz="1500">
              <a:solidFill>
                <a:srgbClr val="202124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55" name="Google Shape;1455;p42"/>
          <p:cNvSpPr txBox="1"/>
          <p:nvPr/>
        </p:nvSpPr>
        <p:spPr>
          <a:xfrm>
            <a:off x="5298600" y="2643075"/>
            <a:ext cx="269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02124"/>
                </a:solidFill>
                <a:latin typeface="Patua One"/>
                <a:ea typeface="Patua One"/>
                <a:cs typeface="Patua One"/>
                <a:sym typeface="Patua One"/>
              </a:rPr>
              <a:t>To test the QDA model</a:t>
            </a:r>
            <a:br>
              <a:rPr lang="en-US" sz="1500">
                <a:solidFill>
                  <a:srgbClr val="202124"/>
                </a:solidFill>
                <a:latin typeface="Patua One"/>
                <a:ea typeface="Patua One"/>
                <a:cs typeface="Patua One"/>
                <a:sym typeface="Patua One"/>
              </a:rPr>
            </a:br>
            <a:r>
              <a:rPr lang="en-US" sz="1500">
                <a:solidFill>
                  <a:srgbClr val="202124"/>
                </a:solidFill>
                <a:latin typeface="Patua One"/>
                <a:ea typeface="Patua One"/>
                <a:cs typeface="Patua One"/>
                <a:sym typeface="Patua One"/>
              </a:rPr>
              <a:t>(the accuracy of predicting)</a:t>
            </a:r>
            <a:endParaRPr/>
          </a:p>
        </p:txBody>
      </p:sp>
      <p:sp>
        <p:nvSpPr>
          <p:cNvPr id="1456" name="Google Shape;1456;p42"/>
          <p:cNvSpPr txBox="1"/>
          <p:nvPr/>
        </p:nvSpPr>
        <p:spPr>
          <a:xfrm>
            <a:off x="3758625" y="2088950"/>
            <a:ext cx="146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random</a:t>
            </a:r>
            <a:endParaRPr sz="2400">
              <a:solidFill>
                <a:schemeClr val="dk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43"/>
          <p:cNvSpPr/>
          <p:nvPr/>
        </p:nvSpPr>
        <p:spPr>
          <a:xfrm>
            <a:off x="125" y="3588775"/>
            <a:ext cx="9144000" cy="155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462" name="Google Shape;1462;p43"/>
          <p:cNvCxnSpPr/>
          <p:nvPr/>
        </p:nvCxnSpPr>
        <p:spPr>
          <a:xfrm>
            <a:off x="520175" y="4030758"/>
            <a:ext cx="810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3" name="Google Shape;1463;p43"/>
          <p:cNvSpPr/>
          <p:nvPr/>
        </p:nvSpPr>
        <p:spPr>
          <a:xfrm>
            <a:off x="5201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4" name="Google Shape;1464;p43"/>
          <p:cNvSpPr/>
          <p:nvPr/>
        </p:nvSpPr>
        <p:spPr>
          <a:xfrm>
            <a:off x="86240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43"/>
          <p:cNvSpPr/>
          <p:nvPr/>
        </p:nvSpPr>
        <p:spPr>
          <a:xfrm>
            <a:off x="2495538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6" name="Google Shape;1466;p43"/>
          <p:cNvSpPr/>
          <p:nvPr/>
        </p:nvSpPr>
        <p:spPr>
          <a:xfrm>
            <a:off x="457212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43"/>
          <p:cNvSpPr/>
          <p:nvPr/>
        </p:nvSpPr>
        <p:spPr>
          <a:xfrm>
            <a:off x="6598100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8" name="Google Shape;1468;p43"/>
          <p:cNvSpPr/>
          <p:nvPr/>
        </p:nvSpPr>
        <p:spPr>
          <a:xfrm>
            <a:off x="5470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9" name="Google Shape;1469;p43"/>
          <p:cNvSpPr/>
          <p:nvPr/>
        </p:nvSpPr>
        <p:spPr>
          <a:xfrm>
            <a:off x="2522400" y="3962153"/>
            <a:ext cx="148500" cy="1374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0" name="Google Shape;1470;p43"/>
          <p:cNvSpPr/>
          <p:nvPr/>
        </p:nvSpPr>
        <p:spPr>
          <a:xfrm>
            <a:off x="459897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1" name="Google Shape;1471;p43"/>
          <p:cNvSpPr/>
          <p:nvPr/>
        </p:nvSpPr>
        <p:spPr>
          <a:xfrm>
            <a:off x="662495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2" name="Google Shape;1472;p43"/>
          <p:cNvSpPr/>
          <p:nvPr/>
        </p:nvSpPr>
        <p:spPr>
          <a:xfrm>
            <a:off x="86509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3" name="Google Shape;1473;p43"/>
          <p:cNvSpPr txBox="1"/>
          <p:nvPr/>
        </p:nvSpPr>
        <p:spPr>
          <a:xfrm>
            <a:off x="-111175" y="4279124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Normalize data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74" name="Google Shape;1474;p43"/>
          <p:cNvSpPr txBox="1"/>
          <p:nvPr/>
        </p:nvSpPr>
        <p:spPr>
          <a:xfrm>
            <a:off x="165345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Partition  data (train/test)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75" name="Google Shape;1475;p43"/>
          <p:cNvSpPr txBox="1"/>
          <p:nvPr/>
        </p:nvSpPr>
        <p:spPr>
          <a:xfrm>
            <a:off x="3853775" y="4279124"/>
            <a:ext cx="16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Train QDA model 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76" name="Google Shape;1476;p43"/>
          <p:cNvSpPr txBox="1"/>
          <p:nvPr/>
        </p:nvSpPr>
        <p:spPr>
          <a:xfrm>
            <a:off x="575600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Run prediction test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77" name="Google Shape;1477;p43"/>
          <p:cNvSpPr txBox="1"/>
          <p:nvPr/>
        </p:nvSpPr>
        <p:spPr>
          <a:xfrm>
            <a:off x="7844275" y="4222346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Visualize the model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78" name="Google Shape;1478;p43"/>
          <p:cNvSpPr txBox="1"/>
          <p:nvPr/>
        </p:nvSpPr>
        <p:spPr>
          <a:xfrm>
            <a:off x="657525" y="4100875"/>
            <a:ext cx="58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9" name="Google Shape;1479;p43"/>
          <p:cNvSpPr txBox="1"/>
          <p:nvPr/>
        </p:nvSpPr>
        <p:spPr>
          <a:xfrm>
            <a:off x="1520300" y="574975"/>
            <a:ext cx="163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Train data (80%)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480" name="Google Shape;1480;p43"/>
          <p:cNvSpPr txBox="1"/>
          <p:nvPr/>
        </p:nvSpPr>
        <p:spPr>
          <a:xfrm>
            <a:off x="5945000" y="574975"/>
            <a:ext cx="169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Test data (20%)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481" name="Google Shape;14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425" y="93300"/>
            <a:ext cx="4063525" cy="4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00" y="1534250"/>
            <a:ext cx="2855075" cy="1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2550" y="1505863"/>
            <a:ext cx="2669561" cy="17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4"/>
          <p:cNvSpPr/>
          <p:nvPr/>
        </p:nvSpPr>
        <p:spPr>
          <a:xfrm>
            <a:off x="125" y="3588775"/>
            <a:ext cx="9144000" cy="155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489" name="Google Shape;1489;p44"/>
          <p:cNvCxnSpPr/>
          <p:nvPr/>
        </p:nvCxnSpPr>
        <p:spPr>
          <a:xfrm>
            <a:off x="520175" y="4030758"/>
            <a:ext cx="810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44"/>
          <p:cNvSpPr/>
          <p:nvPr/>
        </p:nvSpPr>
        <p:spPr>
          <a:xfrm>
            <a:off x="5201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1" name="Google Shape;1491;p44"/>
          <p:cNvSpPr/>
          <p:nvPr/>
        </p:nvSpPr>
        <p:spPr>
          <a:xfrm>
            <a:off x="86240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44"/>
          <p:cNvSpPr/>
          <p:nvPr/>
        </p:nvSpPr>
        <p:spPr>
          <a:xfrm>
            <a:off x="2495538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44"/>
          <p:cNvSpPr/>
          <p:nvPr/>
        </p:nvSpPr>
        <p:spPr>
          <a:xfrm>
            <a:off x="457212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44"/>
          <p:cNvSpPr/>
          <p:nvPr/>
        </p:nvSpPr>
        <p:spPr>
          <a:xfrm>
            <a:off x="6598100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5" name="Google Shape;1495;p44"/>
          <p:cNvSpPr/>
          <p:nvPr/>
        </p:nvSpPr>
        <p:spPr>
          <a:xfrm>
            <a:off x="5470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6" name="Google Shape;1496;p44"/>
          <p:cNvSpPr/>
          <p:nvPr/>
        </p:nvSpPr>
        <p:spPr>
          <a:xfrm>
            <a:off x="252240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7" name="Google Shape;1497;p44"/>
          <p:cNvSpPr/>
          <p:nvPr/>
        </p:nvSpPr>
        <p:spPr>
          <a:xfrm>
            <a:off x="4598975" y="3962153"/>
            <a:ext cx="148500" cy="1374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8" name="Google Shape;1498;p44"/>
          <p:cNvSpPr/>
          <p:nvPr/>
        </p:nvSpPr>
        <p:spPr>
          <a:xfrm>
            <a:off x="662495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9" name="Google Shape;1499;p44"/>
          <p:cNvSpPr/>
          <p:nvPr/>
        </p:nvSpPr>
        <p:spPr>
          <a:xfrm>
            <a:off x="86509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0" name="Google Shape;1500;p44"/>
          <p:cNvSpPr txBox="1"/>
          <p:nvPr/>
        </p:nvSpPr>
        <p:spPr>
          <a:xfrm>
            <a:off x="-111175" y="4279124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Normalize data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01" name="Google Shape;1501;p44"/>
          <p:cNvSpPr txBox="1"/>
          <p:nvPr/>
        </p:nvSpPr>
        <p:spPr>
          <a:xfrm>
            <a:off x="165345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Partition  data (train/test)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02" name="Google Shape;1502;p44"/>
          <p:cNvSpPr txBox="1"/>
          <p:nvPr/>
        </p:nvSpPr>
        <p:spPr>
          <a:xfrm>
            <a:off x="3853775" y="4279124"/>
            <a:ext cx="16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Train QDA model 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03" name="Google Shape;1503;p44"/>
          <p:cNvSpPr txBox="1"/>
          <p:nvPr/>
        </p:nvSpPr>
        <p:spPr>
          <a:xfrm>
            <a:off x="575600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Run prediction test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04" name="Google Shape;1504;p44"/>
          <p:cNvSpPr txBox="1"/>
          <p:nvPr/>
        </p:nvSpPr>
        <p:spPr>
          <a:xfrm>
            <a:off x="7844275" y="4222346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Visualize the model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05" name="Google Shape;1505;p44"/>
          <p:cNvSpPr txBox="1"/>
          <p:nvPr/>
        </p:nvSpPr>
        <p:spPr>
          <a:xfrm>
            <a:off x="657525" y="4100875"/>
            <a:ext cx="58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06" name="Google Shape;1506;p44"/>
          <p:cNvSpPr txBox="1"/>
          <p:nvPr/>
        </p:nvSpPr>
        <p:spPr>
          <a:xfrm>
            <a:off x="1520300" y="574975"/>
            <a:ext cx="16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07" name="Google Shape;1507;p44"/>
          <p:cNvSpPr txBox="1"/>
          <p:nvPr/>
        </p:nvSpPr>
        <p:spPr>
          <a:xfrm>
            <a:off x="5945000" y="574975"/>
            <a:ext cx="169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08" name="Google Shape;1508;p44"/>
          <p:cNvSpPr txBox="1"/>
          <p:nvPr/>
        </p:nvSpPr>
        <p:spPr>
          <a:xfrm>
            <a:off x="547025" y="796725"/>
            <a:ext cx="217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Training the model 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509" name="Google Shape;1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550" y="986429"/>
            <a:ext cx="4969400" cy="472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595" y="1941625"/>
            <a:ext cx="4897349" cy="12765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44"/>
          <p:cNvSpPr txBox="1"/>
          <p:nvPr/>
        </p:nvSpPr>
        <p:spPr>
          <a:xfrm>
            <a:off x="547025" y="2427050"/>
            <a:ext cx="217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The model 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cxnSp>
        <p:nvCxnSpPr>
          <p:cNvPr id="1512" name="Google Shape;1512;p44"/>
          <p:cNvCxnSpPr>
            <a:stCxn id="1508" idx="2"/>
            <a:endCxn id="1511" idx="0"/>
          </p:cNvCxnSpPr>
          <p:nvPr/>
        </p:nvCxnSpPr>
        <p:spPr>
          <a:xfrm>
            <a:off x="1636775" y="1720125"/>
            <a:ext cx="0" cy="706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45"/>
          <p:cNvSpPr/>
          <p:nvPr/>
        </p:nvSpPr>
        <p:spPr>
          <a:xfrm>
            <a:off x="4877200" y="1007800"/>
            <a:ext cx="3687000" cy="179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8" name="Google Shape;1518;p45"/>
          <p:cNvSpPr/>
          <p:nvPr/>
        </p:nvSpPr>
        <p:spPr>
          <a:xfrm>
            <a:off x="125" y="3588775"/>
            <a:ext cx="9144000" cy="155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19" name="Google Shape;1519;p45"/>
          <p:cNvCxnSpPr/>
          <p:nvPr/>
        </p:nvCxnSpPr>
        <p:spPr>
          <a:xfrm>
            <a:off x="520175" y="4030758"/>
            <a:ext cx="810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0" name="Google Shape;1520;p45"/>
          <p:cNvSpPr/>
          <p:nvPr/>
        </p:nvSpPr>
        <p:spPr>
          <a:xfrm>
            <a:off x="5201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1" name="Google Shape;1521;p45"/>
          <p:cNvSpPr/>
          <p:nvPr/>
        </p:nvSpPr>
        <p:spPr>
          <a:xfrm>
            <a:off x="86240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2" name="Google Shape;1522;p45"/>
          <p:cNvSpPr/>
          <p:nvPr/>
        </p:nvSpPr>
        <p:spPr>
          <a:xfrm>
            <a:off x="2495538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3" name="Google Shape;1523;p45"/>
          <p:cNvSpPr/>
          <p:nvPr/>
        </p:nvSpPr>
        <p:spPr>
          <a:xfrm>
            <a:off x="457212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4" name="Google Shape;1524;p45"/>
          <p:cNvSpPr/>
          <p:nvPr/>
        </p:nvSpPr>
        <p:spPr>
          <a:xfrm>
            <a:off x="6598100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5" name="Google Shape;1525;p45"/>
          <p:cNvSpPr/>
          <p:nvPr/>
        </p:nvSpPr>
        <p:spPr>
          <a:xfrm>
            <a:off x="5470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6" name="Google Shape;1526;p45"/>
          <p:cNvSpPr/>
          <p:nvPr/>
        </p:nvSpPr>
        <p:spPr>
          <a:xfrm>
            <a:off x="252240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7" name="Google Shape;1527;p45"/>
          <p:cNvSpPr/>
          <p:nvPr/>
        </p:nvSpPr>
        <p:spPr>
          <a:xfrm>
            <a:off x="459897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8" name="Google Shape;1528;p45"/>
          <p:cNvSpPr/>
          <p:nvPr/>
        </p:nvSpPr>
        <p:spPr>
          <a:xfrm>
            <a:off x="6624950" y="3962153"/>
            <a:ext cx="148500" cy="1374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29" name="Google Shape;1529;p45"/>
          <p:cNvSpPr/>
          <p:nvPr/>
        </p:nvSpPr>
        <p:spPr>
          <a:xfrm>
            <a:off x="86509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30" name="Google Shape;1530;p45"/>
          <p:cNvSpPr txBox="1"/>
          <p:nvPr/>
        </p:nvSpPr>
        <p:spPr>
          <a:xfrm>
            <a:off x="-111175" y="4279124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Normalize data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31" name="Google Shape;1531;p45"/>
          <p:cNvSpPr txBox="1"/>
          <p:nvPr/>
        </p:nvSpPr>
        <p:spPr>
          <a:xfrm>
            <a:off x="165345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Partition  data (train/test)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32" name="Google Shape;1532;p45"/>
          <p:cNvSpPr txBox="1"/>
          <p:nvPr/>
        </p:nvSpPr>
        <p:spPr>
          <a:xfrm>
            <a:off x="3853775" y="4279124"/>
            <a:ext cx="16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Train QDA model 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33" name="Google Shape;1533;p45"/>
          <p:cNvSpPr txBox="1"/>
          <p:nvPr/>
        </p:nvSpPr>
        <p:spPr>
          <a:xfrm>
            <a:off x="575600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Run prediction test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34" name="Google Shape;1534;p45"/>
          <p:cNvSpPr txBox="1"/>
          <p:nvPr/>
        </p:nvSpPr>
        <p:spPr>
          <a:xfrm>
            <a:off x="7844275" y="4222346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Visualize the model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35" name="Google Shape;1535;p45"/>
          <p:cNvSpPr txBox="1"/>
          <p:nvPr/>
        </p:nvSpPr>
        <p:spPr>
          <a:xfrm>
            <a:off x="657525" y="4100875"/>
            <a:ext cx="58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36" name="Google Shape;1536;p45"/>
          <p:cNvSpPr txBox="1"/>
          <p:nvPr/>
        </p:nvSpPr>
        <p:spPr>
          <a:xfrm>
            <a:off x="1520300" y="574975"/>
            <a:ext cx="16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37" name="Google Shape;1537;p45"/>
          <p:cNvSpPr txBox="1"/>
          <p:nvPr/>
        </p:nvSpPr>
        <p:spPr>
          <a:xfrm>
            <a:off x="5945000" y="574975"/>
            <a:ext cx="169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538" name="Google Shape;1538;p45"/>
          <p:cNvPicPr preferRelativeResize="0"/>
          <p:nvPr/>
        </p:nvPicPr>
        <p:blipFill rotWithShape="1">
          <a:blip r:embed="rId3">
            <a:alphaModFix/>
          </a:blip>
          <a:srcRect b="28784" l="0" r="0" t="33351"/>
          <a:stretch/>
        </p:blipFill>
        <p:spPr>
          <a:xfrm>
            <a:off x="4969150" y="2155400"/>
            <a:ext cx="3460100" cy="1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45"/>
          <p:cNvSpPr txBox="1"/>
          <p:nvPr/>
        </p:nvSpPr>
        <p:spPr>
          <a:xfrm>
            <a:off x="827300" y="194925"/>
            <a:ext cx="327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Calculate accuracy for each run (put the test data into the model)</a:t>
            </a:r>
            <a:endParaRPr sz="16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cxnSp>
        <p:nvCxnSpPr>
          <p:cNvPr id="1540" name="Google Shape;1540;p45"/>
          <p:cNvCxnSpPr>
            <a:stCxn id="1539" idx="2"/>
          </p:cNvCxnSpPr>
          <p:nvPr/>
        </p:nvCxnSpPr>
        <p:spPr>
          <a:xfrm>
            <a:off x="2463650" y="872025"/>
            <a:ext cx="9900" cy="47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1" name="Google Shape;1541;p45"/>
          <p:cNvSpPr txBox="1"/>
          <p:nvPr/>
        </p:nvSpPr>
        <p:spPr>
          <a:xfrm>
            <a:off x="1034000" y="1395875"/>
            <a:ext cx="286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Store all accuracy for all run in a array</a:t>
            </a:r>
            <a:endParaRPr sz="16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cxnSp>
        <p:nvCxnSpPr>
          <p:cNvPr id="1542" name="Google Shape;1542;p45"/>
          <p:cNvCxnSpPr>
            <a:stCxn id="1541" idx="2"/>
          </p:cNvCxnSpPr>
          <p:nvPr/>
        </p:nvCxnSpPr>
        <p:spPr>
          <a:xfrm>
            <a:off x="2468600" y="2072975"/>
            <a:ext cx="9900" cy="47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3" name="Google Shape;1543;p45"/>
          <p:cNvSpPr txBox="1"/>
          <p:nvPr/>
        </p:nvSpPr>
        <p:spPr>
          <a:xfrm>
            <a:off x="1038950" y="2526613"/>
            <a:ext cx="286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Calculate the mean of the accuracy array (total)</a:t>
            </a:r>
            <a:endParaRPr sz="16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5021875" y="1005150"/>
            <a:ext cx="3272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Result</a:t>
            </a:r>
            <a:endParaRPr sz="3800">
              <a:solidFill>
                <a:schemeClr val="lt1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6"/>
          <p:cNvSpPr/>
          <p:nvPr/>
        </p:nvSpPr>
        <p:spPr>
          <a:xfrm>
            <a:off x="125" y="3588775"/>
            <a:ext cx="9144000" cy="155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46"/>
          <p:cNvCxnSpPr/>
          <p:nvPr/>
        </p:nvCxnSpPr>
        <p:spPr>
          <a:xfrm>
            <a:off x="520175" y="4030758"/>
            <a:ext cx="810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p46"/>
          <p:cNvSpPr/>
          <p:nvPr/>
        </p:nvSpPr>
        <p:spPr>
          <a:xfrm>
            <a:off x="5201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2" name="Google Shape;1552;p46"/>
          <p:cNvSpPr/>
          <p:nvPr/>
        </p:nvSpPr>
        <p:spPr>
          <a:xfrm>
            <a:off x="862407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3" name="Google Shape;1553;p46"/>
          <p:cNvSpPr/>
          <p:nvPr/>
        </p:nvSpPr>
        <p:spPr>
          <a:xfrm>
            <a:off x="2495538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4" name="Google Shape;1554;p46"/>
          <p:cNvSpPr/>
          <p:nvPr/>
        </p:nvSpPr>
        <p:spPr>
          <a:xfrm>
            <a:off x="4572125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5" name="Google Shape;1555;p46"/>
          <p:cNvSpPr/>
          <p:nvPr/>
        </p:nvSpPr>
        <p:spPr>
          <a:xfrm>
            <a:off x="6598100" y="3937344"/>
            <a:ext cx="2022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6" name="Google Shape;1556;p46"/>
          <p:cNvSpPr/>
          <p:nvPr/>
        </p:nvSpPr>
        <p:spPr>
          <a:xfrm>
            <a:off x="54702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7" name="Google Shape;1557;p46"/>
          <p:cNvSpPr/>
          <p:nvPr/>
        </p:nvSpPr>
        <p:spPr>
          <a:xfrm>
            <a:off x="252240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8" name="Google Shape;1558;p46"/>
          <p:cNvSpPr/>
          <p:nvPr/>
        </p:nvSpPr>
        <p:spPr>
          <a:xfrm>
            <a:off x="4598975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59" name="Google Shape;1559;p46"/>
          <p:cNvSpPr/>
          <p:nvPr/>
        </p:nvSpPr>
        <p:spPr>
          <a:xfrm>
            <a:off x="6624950" y="3962153"/>
            <a:ext cx="148500" cy="137400"/>
          </a:xfrm>
          <a:prstGeom prst="flowChart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0" name="Google Shape;1560;p46"/>
          <p:cNvSpPr/>
          <p:nvPr/>
        </p:nvSpPr>
        <p:spPr>
          <a:xfrm>
            <a:off x="8650925" y="3962153"/>
            <a:ext cx="148500" cy="137400"/>
          </a:xfrm>
          <a:prstGeom prst="flowChart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1" name="Google Shape;1561;p46"/>
          <p:cNvSpPr txBox="1"/>
          <p:nvPr/>
        </p:nvSpPr>
        <p:spPr>
          <a:xfrm>
            <a:off x="-111175" y="4279124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Normalize data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62" name="Google Shape;1562;p46"/>
          <p:cNvSpPr txBox="1"/>
          <p:nvPr/>
        </p:nvSpPr>
        <p:spPr>
          <a:xfrm>
            <a:off x="165345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Partition  data (train/test)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63" name="Google Shape;1563;p46"/>
          <p:cNvSpPr txBox="1"/>
          <p:nvPr/>
        </p:nvSpPr>
        <p:spPr>
          <a:xfrm>
            <a:off x="3853775" y="4279124"/>
            <a:ext cx="16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Train QDA model 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64" name="Google Shape;1564;p46"/>
          <p:cNvSpPr txBox="1"/>
          <p:nvPr/>
        </p:nvSpPr>
        <p:spPr>
          <a:xfrm>
            <a:off x="5756000" y="4279124"/>
            <a:ext cx="18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Run prediction test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65" name="Google Shape;1565;p46"/>
          <p:cNvSpPr txBox="1"/>
          <p:nvPr/>
        </p:nvSpPr>
        <p:spPr>
          <a:xfrm>
            <a:off x="7844275" y="4222346"/>
            <a:ext cx="1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atua One"/>
                <a:ea typeface="Patua One"/>
                <a:cs typeface="Patua One"/>
                <a:sym typeface="Patua One"/>
              </a:rPr>
              <a:t>Visualize the model</a:t>
            </a:r>
            <a:endParaRPr sz="18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66" name="Google Shape;1566;p46"/>
          <p:cNvSpPr txBox="1"/>
          <p:nvPr/>
        </p:nvSpPr>
        <p:spPr>
          <a:xfrm>
            <a:off x="657525" y="4100875"/>
            <a:ext cx="58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7" name="Google Shape;1567;p46"/>
          <p:cNvSpPr txBox="1"/>
          <p:nvPr/>
        </p:nvSpPr>
        <p:spPr>
          <a:xfrm>
            <a:off x="5945000" y="574975"/>
            <a:ext cx="169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568" name="Google Shape;15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25" y="1005150"/>
            <a:ext cx="3174283" cy="226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46"/>
          <p:cNvSpPr txBox="1"/>
          <p:nvPr/>
        </p:nvSpPr>
        <p:spPr>
          <a:xfrm>
            <a:off x="1294975" y="337975"/>
            <a:ext cx="16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LDA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70" name="Google Shape;1570;p46"/>
          <p:cNvSpPr txBox="1"/>
          <p:nvPr/>
        </p:nvSpPr>
        <p:spPr>
          <a:xfrm>
            <a:off x="6062025" y="337975"/>
            <a:ext cx="163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QDA</a:t>
            </a:r>
            <a:endParaRPr sz="24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cxnSp>
        <p:nvCxnSpPr>
          <p:cNvPr id="1571" name="Google Shape;1571;p46"/>
          <p:cNvCxnSpPr/>
          <p:nvPr/>
        </p:nvCxnSpPr>
        <p:spPr>
          <a:xfrm>
            <a:off x="4631400" y="731275"/>
            <a:ext cx="41100" cy="2693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2" name="Google Shape;1572;p46"/>
          <p:cNvSpPr txBox="1"/>
          <p:nvPr/>
        </p:nvSpPr>
        <p:spPr>
          <a:xfrm>
            <a:off x="5636725" y="2747875"/>
            <a:ext cx="278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There is not a way to visualize in R yet </a:t>
            </a:r>
            <a:endParaRPr sz="16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573" name="Google Shape;15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025" y="1042525"/>
            <a:ext cx="1554901" cy="15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47"/>
          <p:cNvSpPr txBox="1"/>
          <p:nvPr/>
        </p:nvSpPr>
        <p:spPr>
          <a:xfrm>
            <a:off x="125125" y="61450"/>
            <a:ext cx="400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Interesting findings </a:t>
            </a:r>
            <a:endParaRPr sz="35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79" name="Google Shape;1579;p47"/>
          <p:cNvSpPr txBox="1"/>
          <p:nvPr/>
        </p:nvSpPr>
        <p:spPr>
          <a:xfrm>
            <a:off x="945300" y="1907650"/>
            <a:ext cx="725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Will</a:t>
            </a:r>
            <a:r>
              <a:rPr lang="en-US" sz="3300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</a:rPr>
              <a:t> the model’s accuracy increase if we remove some predictor variables?</a:t>
            </a:r>
            <a:endParaRPr sz="1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48"/>
          <p:cNvSpPr txBox="1"/>
          <p:nvPr/>
        </p:nvSpPr>
        <p:spPr>
          <a:xfrm>
            <a:off x="125125" y="61450"/>
            <a:ext cx="4004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Interesting finding </a:t>
            </a:r>
            <a:endParaRPr sz="35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585" name="Google Shape;1585;p48"/>
          <p:cNvSpPr txBox="1"/>
          <p:nvPr/>
        </p:nvSpPr>
        <p:spPr>
          <a:xfrm>
            <a:off x="-15425" y="884150"/>
            <a:ext cx="428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Create all combination of the chosen column into a list of dataframe (270 combinations) </a:t>
            </a:r>
            <a:endParaRPr sz="16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cxnSp>
        <p:nvCxnSpPr>
          <p:cNvPr id="1586" name="Google Shape;1586;p48"/>
          <p:cNvCxnSpPr>
            <a:stCxn id="1585" idx="2"/>
          </p:cNvCxnSpPr>
          <p:nvPr/>
        </p:nvCxnSpPr>
        <p:spPr>
          <a:xfrm>
            <a:off x="2127325" y="1561250"/>
            <a:ext cx="9900" cy="47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7" name="Google Shape;1587;p48"/>
          <p:cNvSpPr txBox="1"/>
          <p:nvPr/>
        </p:nvSpPr>
        <p:spPr>
          <a:xfrm>
            <a:off x="697675" y="2037350"/>
            <a:ext cx="286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Run the same QDA test of each dataframe </a:t>
            </a:r>
            <a:endParaRPr sz="16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cxnSp>
        <p:nvCxnSpPr>
          <p:cNvPr id="1588" name="Google Shape;1588;p48"/>
          <p:cNvCxnSpPr>
            <a:stCxn id="1587" idx="2"/>
          </p:cNvCxnSpPr>
          <p:nvPr/>
        </p:nvCxnSpPr>
        <p:spPr>
          <a:xfrm>
            <a:off x="2132275" y="2714450"/>
            <a:ext cx="9900" cy="47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9" name="Google Shape;1589;p48"/>
          <p:cNvSpPr txBox="1"/>
          <p:nvPr/>
        </p:nvSpPr>
        <p:spPr>
          <a:xfrm>
            <a:off x="459325" y="3315250"/>
            <a:ext cx="333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Extract data from </a:t>
            </a: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data frame</a:t>
            </a: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 has the highest qda ave </a:t>
            </a:r>
            <a:r>
              <a:rPr lang="en-US" sz="16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accuracy</a:t>
            </a:r>
            <a:endParaRPr sz="16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pic>
        <p:nvPicPr>
          <p:cNvPr id="1590" name="Google Shape;1590;p48"/>
          <p:cNvPicPr preferRelativeResize="0"/>
          <p:nvPr/>
        </p:nvPicPr>
        <p:blipFill rotWithShape="1">
          <a:blip r:embed="rId3">
            <a:alphaModFix/>
          </a:blip>
          <a:srcRect b="0" l="0" r="0" t="16240"/>
          <a:stretch/>
        </p:blipFill>
        <p:spPr>
          <a:xfrm>
            <a:off x="4571400" y="3351775"/>
            <a:ext cx="3792399" cy="12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48"/>
          <p:cNvPicPr preferRelativeResize="0"/>
          <p:nvPr/>
        </p:nvPicPr>
        <p:blipFill rotWithShape="1">
          <a:blip r:embed="rId4">
            <a:alphaModFix/>
          </a:blip>
          <a:srcRect b="0" l="0" r="0" t="12633"/>
          <a:stretch/>
        </p:blipFill>
        <p:spPr>
          <a:xfrm>
            <a:off x="4571400" y="1896100"/>
            <a:ext cx="3265725" cy="12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48"/>
          <p:cNvPicPr preferRelativeResize="0"/>
          <p:nvPr/>
        </p:nvPicPr>
        <p:blipFill rotWithShape="1">
          <a:blip r:embed="rId5">
            <a:alphaModFix/>
          </a:blip>
          <a:srcRect b="0" l="0" r="0" t="12679"/>
          <a:stretch/>
        </p:blipFill>
        <p:spPr>
          <a:xfrm>
            <a:off x="4571400" y="486050"/>
            <a:ext cx="4004399" cy="1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" name="Google Shape;1597;p49"/>
          <p:cNvGrpSpPr/>
          <p:nvPr/>
        </p:nvGrpSpPr>
        <p:grpSpPr>
          <a:xfrm>
            <a:off x="7411448" y="4187570"/>
            <a:ext cx="1129075" cy="1264524"/>
            <a:chOff x="1547764" y="3317808"/>
            <a:chExt cx="1179560" cy="1321066"/>
          </a:xfrm>
        </p:grpSpPr>
        <p:sp>
          <p:nvSpPr>
            <p:cNvPr id="1598" name="Google Shape;1598;p4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1" name="Google Shape;1601;p49"/>
          <p:cNvGrpSpPr/>
          <p:nvPr/>
        </p:nvGrpSpPr>
        <p:grpSpPr>
          <a:xfrm>
            <a:off x="8540533" y="2290588"/>
            <a:ext cx="603463" cy="675857"/>
            <a:chOff x="1547764" y="3317808"/>
            <a:chExt cx="1179560" cy="1321066"/>
          </a:xfrm>
        </p:grpSpPr>
        <p:sp>
          <p:nvSpPr>
            <p:cNvPr id="1602" name="Google Shape;1602;p4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5" name="Google Shape;1605;p49"/>
          <p:cNvGrpSpPr/>
          <p:nvPr/>
        </p:nvGrpSpPr>
        <p:grpSpPr>
          <a:xfrm>
            <a:off x="-131039" y="1527396"/>
            <a:ext cx="863792" cy="967813"/>
            <a:chOff x="1547764" y="3317808"/>
            <a:chExt cx="1179560" cy="1321066"/>
          </a:xfrm>
        </p:grpSpPr>
        <p:sp>
          <p:nvSpPr>
            <p:cNvPr id="1606" name="Google Shape;1606;p4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9" name="Google Shape;1609;p49"/>
          <p:cNvGrpSpPr/>
          <p:nvPr/>
        </p:nvGrpSpPr>
        <p:grpSpPr>
          <a:xfrm>
            <a:off x="298932" y="-487383"/>
            <a:ext cx="1319102" cy="1477876"/>
            <a:chOff x="1547764" y="3317808"/>
            <a:chExt cx="1179560" cy="1321066"/>
          </a:xfrm>
        </p:grpSpPr>
        <p:sp>
          <p:nvSpPr>
            <p:cNvPr id="1610" name="Google Shape;1610;p4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3" name="Google Shape;1613;p49"/>
          <p:cNvGrpSpPr/>
          <p:nvPr/>
        </p:nvGrpSpPr>
        <p:grpSpPr>
          <a:xfrm>
            <a:off x="2623275" y="4441376"/>
            <a:ext cx="899415" cy="1007312"/>
            <a:chOff x="1547764" y="3317808"/>
            <a:chExt cx="1179560" cy="1321066"/>
          </a:xfrm>
        </p:grpSpPr>
        <p:sp>
          <p:nvSpPr>
            <p:cNvPr id="1614" name="Google Shape;1614;p4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7" name="Google Shape;1617;p49"/>
          <p:cNvGrpSpPr/>
          <p:nvPr/>
        </p:nvGrpSpPr>
        <p:grpSpPr>
          <a:xfrm>
            <a:off x="6771591" y="-543507"/>
            <a:ext cx="1341255" cy="1396824"/>
            <a:chOff x="3972343" y="1592239"/>
            <a:chExt cx="1288925" cy="1488675"/>
          </a:xfrm>
        </p:grpSpPr>
        <p:sp>
          <p:nvSpPr>
            <p:cNvPr id="1618" name="Google Shape;1618;p49"/>
            <p:cNvSpPr/>
            <p:nvPr/>
          </p:nvSpPr>
          <p:spPr>
            <a:xfrm>
              <a:off x="4617193" y="1964414"/>
              <a:ext cx="644075" cy="1116500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3972344" y="1964414"/>
              <a:ext cx="644875" cy="1116500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3972343" y="1592239"/>
              <a:ext cx="1288925" cy="744350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4067295" y="2185390"/>
              <a:ext cx="440550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5" name="Google Shape;1625;p49"/>
          <p:cNvSpPr txBox="1"/>
          <p:nvPr/>
        </p:nvSpPr>
        <p:spPr>
          <a:xfrm>
            <a:off x="3273300" y="130025"/>
            <a:ext cx="2597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Patua One"/>
                <a:ea typeface="Patua One"/>
                <a:cs typeface="Patua One"/>
                <a:sym typeface="Patua One"/>
              </a:rPr>
              <a:t>Conclusion</a:t>
            </a:r>
            <a:endParaRPr sz="3500">
              <a:solidFill>
                <a:schemeClr val="dk2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626" name="Google Shape;1626;p49"/>
          <p:cNvSpPr txBox="1"/>
          <p:nvPr>
            <p:ph idx="1" type="subTitle"/>
          </p:nvPr>
        </p:nvSpPr>
        <p:spPr>
          <a:xfrm>
            <a:off x="1139388" y="811875"/>
            <a:ext cx="6865200" cy="41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Discriminant analysis</a:t>
            </a:r>
            <a:r>
              <a:rPr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provide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 us</a:t>
            </a:r>
            <a:r>
              <a:rPr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the</a:t>
            </a:r>
            <a:r>
              <a:rPr i="1" lang="en-US" sz="2000">
                <a:latin typeface="Patua One"/>
                <a:ea typeface="Patua One"/>
                <a:cs typeface="Patua One"/>
                <a:sym typeface="Patua One"/>
              </a:rPr>
              <a:t> </a:t>
            </a:r>
            <a:r>
              <a:rPr i="1"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evidence</a:t>
            </a:r>
            <a:r>
              <a:rPr i="1" lang="en-US" sz="2000">
                <a:latin typeface="Patua One"/>
                <a:ea typeface="Patua One"/>
                <a:cs typeface="Patua One"/>
                <a:sym typeface="Patua One"/>
              </a:rPr>
              <a:t>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that </a:t>
            </a:r>
            <a:r>
              <a:rPr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lifestyles </a:t>
            </a:r>
            <a:r>
              <a:rPr i="1" lang="en-US" sz="2000">
                <a:latin typeface="Patua One"/>
                <a:ea typeface="Patua One"/>
                <a:cs typeface="Patua One"/>
                <a:sym typeface="Patua One"/>
              </a:rPr>
              <a:t>might be able to predict </a:t>
            </a:r>
            <a:r>
              <a:rPr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academic performances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with at least</a:t>
            </a:r>
            <a:r>
              <a:rPr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 65% accuracy</a:t>
            </a:r>
            <a:endParaRPr sz="2000">
              <a:solidFill>
                <a:schemeClr val="accent5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E</a:t>
            </a:r>
            <a:r>
              <a:rPr i="1"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xtracurricular activities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 and </a:t>
            </a:r>
            <a:r>
              <a:rPr i="1"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distance</a:t>
            </a:r>
            <a:r>
              <a:rPr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 from campus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seem to be the </a:t>
            </a:r>
            <a:r>
              <a:rPr i="1"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biggest factors</a:t>
            </a:r>
            <a:r>
              <a:rPr i="1" lang="en-US" sz="2000">
                <a:latin typeface="Patua One"/>
                <a:ea typeface="Patua One"/>
                <a:cs typeface="Patua One"/>
                <a:sym typeface="Patua One"/>
              </a:rPr>
              <a:t>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in our</a:t>
            </a:r>
            <a:r>
              <a:rPr i="1" lang="en-US" sz="2000">
                <a:latin typeface="Patua One"/>
                <a:ea typeface="Patua One"/>
                <a:cs typeface="Patua One"/>
                <a:sym typeface="Patua One"/>
              </a:rPr>
              <a:t> </a:t>
            </a:r>
            <a:r>
              <a:rPr i="1"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current dataset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with at least</a:t>
            </a:r>
            <a:r>
              <a:rPr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 74% accuracy</a:t>
            </a:r>
            <a:endParaRPr i="1" sz="2000">
              <a:solidFill>
                <a:schemeClr val="accent5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Patua One"/>
                <a:ea typeface="Patua One"/>
                <a:cs typeface="Patua One"/>
                <a:sym typeface="Patua One"/>
              </a:rPr>
              <a:t>A </a:t>
            </a:r>
            <a:r>
              <a:rPr i="1"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bigger dataset</a:t>
            </a:r>
            <a:r>
              <a:rPr i="1" lang="en-US" sz="2000">
                <a:latin typeface="Patua One"/>
                <a:ea typeface="Patua One"/>
                <a:cs typeface="Patua One"/>
                <a:sym typeface="Patua One"/>
              </a:rPr>
              <a:t>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from more students or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universities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 with diverse data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is needed</a:t>
            </a:r>
            <a:r>
              <a:rPr i="1" lang="en-US" sz="2000">
                <a:latin typeface="Patua One"/>
                <a:ea typeface="Patua One"/>
                <a:cs typeface="Patua One"/>
                <a:sym typeface="Patua One"/>
              </a:rPr>
              <a:t> for </a:t>
            </a:r>
            <a:r>
              <a:rPr i="1"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QDA</a:t>
            </a:r>
            <a:r>
              <a:rPr i="1" lang="en-US" sz="2000">
                <a:latin typeface="Patua One"/>
                <a:ea typeface="Patua One"/>
                <a:cs typeface="Patua One"/>
                <a:sym typeface="Patua One"/>
              </a:rPr>
              <a:t>  </a:t>
            </a:r>
            <a:r>
              <a:rPr lang="en-US" sz="2000">
                <a:latin typeface="Patua One"/>
                <a:ea typeface="Patua One"/>
                <a:cs typeface="Patua One"/>
                <a:sym typeface="Patua One"/>
              </a:rPr>
              <a:t>before drawing a more </a:t>
            </a:r>
            <a:r>
              <a:rPr i="1" lang="en-US" sz="2000">
                <a:solidFill>
                  <a:schemeClr val="accent5"/>
                </a:solidFill>
                <a:latin typeface="Patua One"/>
                <a:ea typeface="Patua One"/>
                <a:cs typeface="Patua One"/>
                <a:sym typeface="Patua One"/>
              </a:rPr>
              <a:t>conclusive result</a:t>
            </a:r>
            <a:endParaRPr i="1" sz="2000">
              <a:solidFill>
                <a:schemeClr val="accent5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4"/>
          <p:cNvSpPr txBox="1"/>
          <p:nvPr>
            <p:ph type="title"/>
          </p:nvPr>
        </p:nvSpPr>
        <p:spPr>
          <a:xfrm>
            <a:off x="544526" y="15568"/>
            <a:ext cx="4360022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4000"/>
              <a:t>Table of Content and Goals</a:t>
            </a:r>
            <a:endParaRPr sz="4000"/>
          </a:p>
        </p:txBody>
      </p:sp>
      <p:sp>
        <p:nvSpPr>
          <p:cNvPr id="570" name="Google Shape;570;p14"/>
          <p:cNvSpPr/>
          <p:nvPr/>
        </p:nvSpPr>
        <p:spPr>
          <a:xfrm>
            <a:off x="2864007" y="1654143"/>
            <a:ext cx="1553202" cy="896084"/>
          </a:xfrm>
          <a:custGeom>
            <a:rect b="b" l="l" r="r" t="t"/>
            <a:pathLst>
              <a:path extrusionOk="0" h="48099" w="83371">
                <a:moveTo>
                  <a:pt x="62495" y="0"/>
                </a:moveTo>
                <a:lnTo>
                  <a:pt x="0" y="36068"/>
                </a:lnTo>
                <a:lnTo>
                  <a:pt x="20838" y="48098"/>
                </a:lnTo>
                <a:lnTo>
                  <a:pt x="82177" y="12692"/>
                </a:lnTo>
                <a:cubicBezTo>
                  <a:pt x="82575" y="12465"/>
                  <a:pt x="82972" y="12257"/>
                  <a:pt x="83371" y="12048"/>
                </a:cubicBezTo>
                <a:lnTo>
                  <a:pt x="62495" y="0"/>
                </a:lnTo>
                <a:close/>
              </a:path>
            </a:pathLst>
          </a:custGeom>
          <a:solidFill>
            <a:srgbClr val="9797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4"/>
          <p:cNvSpPr/>
          <p:nvPr/>
        </p:nvSpPr>
        <p:spPr>
          <a:xfrm>
            <a:off x="4028289" y="1446102"/>
            <a:ext cx="1896925" cy="1329623"/>
          </a:xfrm>
          <a:custGeom>
            <a:rect b="b" l="l" r="r" t="t"/>
            <a:pathLst>
              <a:path extrusionOk="0" h="71370" w="101821">
                <a:moveTo>
                  <a:pt x="41656" y="0"/>
                </a:moveTo>
                <a:cubicBezTo>
                  <a:pt x="27273" y="0"/>
                  <a:pt x="12891" y="3722"/>
                  <a:pt x="0" y="11167"/>
                </a:cubicBezTo>
                <a:lnTo>
                  <a:pt x="20876" y="23215"/>
                </a:lnTo>
                <a:cubicBezTo>
                  <a:pt x="27375" y="19727"/>
                  <a:pt x="34535" y="17978"/>
                  <a:pt x="41695" y="17978"/>
                </a:cubicBezTo>
                <a:cubicBezTo>
                  <a:pt x="49270" y="17978"/>
                  <a:pt x="56843" y="19935"/>
                  <a:pt x="63630" y="23859"/>
                </a:cubicBezTo>
                <a:cubicBezTo>
                  <a:pt x="72382" y="28898"/>
                  <a:pt x="72382" y="41534"/>
                  <a:pt x="63630" y="46591"/>
                </a:cubicBezTo>
                <a:lnTo>
                  <a:pt x="41656" y="59265"/>
                </a:lnTo>
                <a:lnTo>
                  <a:pt x="62589" y="71369"/>
                </a:lnTo>
                <a:cubicBezTo>
                  <a:pt x="63044" y="71028"/>
                  <a:pt x="63498" y="70707"/>
                  <a:pt x="63991" y="70422"/>
                </a:cubicBezTo>
                <a:lnTo>
                  <a:pt x="83313" y="59265"/>
                </a:lnTo>
                <a:cubicBezTo>
                  <a:pt x="101820" y="48581"/>
                  <a:pt x="101820" y="21851"/>
                  <a:pt x="83313" y="11167"/>
                </a:cubicBezTo>
                <a:cubicBezTo>
                  <a:pt x="70422" y="3722"/>
                  <a:pt x="56039" y="0"/>
                  <a:pt x="41656" y="0"/>
                </a:cubicBezTo>
                <a:close/>
              </a:path>
            </a:pathLst>
          </a:custGeom>
          <a:solidFill>
            <a:srgbClr val="553A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4"/>
          <p:cNvSpPr/>
          <p:nvPr/>
        </p:nvSpPr>
        <p:spPr>
          <a:xfrm>
            <a:off x="4459182" y="2550209"/>
            <a:ext cx="1897279" cy="1104144"/>
          </a:xfrm>
          <a:custGeom>
            <a:rect b="b" l="l" r="r" t="t"/>
            <a:pathLst>
              <a:path extrusionOk="0" h="59267" w="101840">
                <a:moveTo>
                  <a:pt x="18527" y="0"/>
                </a:moveTo>
                <a:lnTo>
                  <a:pt x="18489" y="18"/>
                </a:lnTo>
                <a:cubicBezTo>
                  <a:pt x="0" y="10702"/>
                  <a:pt x="0" y="37413"/>
                  <a:pt x="18489" y="48097"/>
                </a:cubicBezTo>
                <a:cubicBezTo>
                  <a:pt x="31394" y="55544"/>
                  <a:pt x="45791" y="59266"/>
                  <a:pt x="60186" y="59266"/>
                </a:cubicBezTo>
                <a:cubicBezTo>
                  <a:pt x="74571" y="59266"/>
                  <a:pt x="88954" y="55549"/>
                  <a:pt x="101840" y="48116"/>
                </a:cubicBezTo>
                <a:lnTo>
                  <a:pt x="81022" y="36087"/>
                </a:lnTo>
                <a:lnTo>
                  <a:pt x="79506" y="36958"/>
                </a:lnTo>
                <a:cubicBezTo>
                  <a:pt x="73529" y="40406"/>
                  <a:pt x="66856" y="42129"/>
                  <a:pt x="60184" y="42129"/>
                </a:cubicBezTo>
                <a:cubicBezTo>
                  <a:pt x="53511" y="42129"/>
                  <a:pt x="46838" y="40406"/>
                  <a:pt x="40862" y="36958"/>
                </a:cubicBezTo>
                <a:cubicBezTo>
                  <a:pt x="31428" y="31502"/>
                  <a:pt x="30973" y="18318"/>
                  <a:pt x="39460" y="12104"/>
                </a:cubicBezTo>
                <a:lnTo>
                  <a:pt x="18527" y="0"/>
                </a:lnTo>
                <a:close/>
              </a:path>
            </a:pathLst>
          </a:custGeom>
          <a:solidFill>
            <a:srgbClr val="B847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4"/>
          <p:cNvSpPr/>
          <p:nvPr/>
        </p:nvSpPr>
        <p:spPr>
          <a:xfrm>
            <a:off x="5096198" y="2714991"/>
            <a:ext cx="98143" cy="68149"/>
          </a:xfrm>
          <a:custGeom>
            <a:rect b="b" l="l" r="r" t="t"/>
            <a:pathLst>
              <a:path extrusionOk="0" h="3658" w="5268">
                <a:moveTo>
                  <a:pt x="5267" y="1"/>
                </a:moveTo>
                <a:lnTo>
                  <a:pt x="1" y="1933"/>
                </a:lnTo>
                <a:lnTo>
                  <a:pt x="3449" y="3658"/>
                </a:lnTo>
                <a:lnTo>
                  <a:pt x="5267" y="3259"/>
                </a:lnTo>
                <a:lnTo>
                  <a:pt x="5267" y="1"/>
                </a:lnTo>
                <a:close/>
              </a:path>
            </a:pathLst>
          </a:custGeom>
          <a:solidFill>
            <a:srgbClr val="B847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4"/>
          <p:cNvSpPr/>
          <p:nvPr/>
        </p:nvSpPr>
        <p:spPr>
          <a:xfrm>
            <a:off x="5968603" y="2799702"/>
            <a:ext cx="2301736" cy="1094755"/>
          </a:xfrm>
          <a:custGeom>
            <a:rect b="b" l="l" r="r" t="t"/>
            <a:pathLst>
              <a:path extrusionOk="0" h="58763" w="123550">
                <a:moveTo>
                  <a:pt x="62478" y="0"/>
                </a:moveTo>
                <a:cubicBezTo>
                  <a:pt x="47534" y="0"/>
                  <a:pt x="32593" y="3865"/>
                  <a:pt x="19210" y="11594"/>
                </a:cubicBezTo>
                <a:lnTo>
                  <a:pt x="1" y="22695"/>
                </a:lnTo>
                <a:lnTo>
                  <a:pt x="20819" y="34724"/>
                </a:lnTo>
                <a:cubicBezTo>
                  <a:pt x="20839" y="34705"/>
                  <a:pt x="20839" y="34705"/>
                  <a:pt x="20857" y="34705"/>
                </a:cubicBezTo>
                <a:lnTo>
                  <a:pt x="41770" y="22619"/>
                </a:lnTo>
                <a:cubicBezTo>
                  <a:pt x="48183" y="18916"/>
                  <a:pt x="55334" y="17064"/>
                  <a:pt x="62483" y="17064"/>
                </a:cubicBezTo>
                <a:cubicBezTo>
                  <a:pt x="69632" y="17064"/>
                  <a:pt x="76778" y="18916"/>
                  <a:pt x="83181" y="22619"/>
                </a:cubicBezTo>
                <a:cubicBezTo>
                  <a:pt x="92463" y="27961"/>
                  <a:pt x="92483" y="41317"/>
                  <a:pt x="83294" y="46734"/>
                </a:cubicBezTo>
                <a:lnTo>
                  <a:pt x="104132" y="58763"/>
                </a:lnTo>
                <a:lnTo>
                  <a:pt x="105761" y="57835"/>
                </a:lnTo>
                <a:cubicBezTo>
                  <a:pt x="123550" y="47548"/>
                  <a:pt x="123550" y="21881"/>
                  <a:pt x="105761" y="11594"/>
                </a:cubicBezTo>
                <a:cubicBezTo>
                  <a:pt x="92368" y="3865"/>
                  <a:pt x="77422" y="0"/>
                  <a:pt x="62478" y="0"/>
                </a:cubicBezTo>
                <a:close/>
              </a:path>
            </a:pathLst>
          </a:custGeom>
          <a:solidFill>
            <a:srgbClr val="E8C3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4"/>
          <p:cNvSpPr/>
          <p:nvPr/>
        </p:nvSpPr>
        <p:spPr>
          <a:xfrm>
            <a:off x="6356461" y="3670356"/>
            <a:ext cx="1552140" cy="896420"/>
          </a:xfrm>
          <a:custGeom>
            <a:rect b="b" l="l" r="r" t="t"/>
            <a:pathLst>
              <a:path extrusionOk="0" h="48117" w="83314">
                <a:moveTo>
                  <a:pt x="62475" y="0"/>
                </a:moveTo>
                <a:cubicBezTo>
                  <a:pt x="62437" y="19"/>
                  <a:pt x="62400" y="57"/>
                  <a:pt x="62362" y="76"/>
                </a:cubicBezTo>
                <a:lnTo>
                  <a:pt x="0" y="36087"/>
                </a:lnTo>
                <a:lnTo>
                  <a:pt x="20838" y="48117"/>
                </a:lnTo>
                <a:lnTo>
                  <a:pt x="83313" y="12029"/>
                </a:lnTo>
                <a:lnTo>
                  <a:pt x="62475" y="0"/>
                </a:lnTo>
                <a:close/>
              </a:path>
            </a:pathLst>
          </a:custGeom>
          <a:solidFill>
            <a:srgbClr val="7979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4"/>
          <p:cNvSpPr/>
          <p:nvPr/>
        </p:nvSpPr>
        <p:spPr>
          <a:xfrm>
            <a:off x="2864007" y="1593428"/>
            <a:ext cx="1553202" cy="896438"/>
          </a:xfrm>
          <a:custGeom>
            <a:rect b="b" l="l" r="r" t="t"/>
            <a:pathLst>
              <a:path extrusionOk="0" h="48118" w="83371">
                <a:moveTo>
                  <a:pt x="62495" y="1"/>
                </a:moveTo>
                <a:lnTo>
                  <a:pt x="0" y="36089"/>
                </a:lnTo>
                <a:lnTo>
                  <a:pt x="20838" y="48117"/>
                </a:lnTo>
                <a:lnTo>
                  <a:pt x="82177" y="12693"/>
                </a:lnTo>
                <a:cubicBezTo>
                  <a:pt x="82575" y="12466"/>
                  <a:pt x="82972" y="12276"/>
                  <a:pt x="83371" y="12069"/>
                </a:cubicBezTo>
                <a:lnTo>
                  <a:pt x="62495" y="1"/>
                </a:lnTo>
                <a:close/>
              </a:path>
            </a:pathLst>
          </a:custGeom>
          <a:solidFill>
            <a:srgbClr val="4628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4"/>
          <p:cNvSpPr/>
          <p:nvPr/>
        </p:nvSpPr>
        <p:spPr>
          <a:xfrm>
            <a:off x="4028289" y="1385666"/>
            <a:ext cx="1896925" cy="1329344"/>
          </a:xfrm>
          <a:custGeom>
            <a:rect b="b" l="l" r="r" t="t"/>
            <a:pathLst>
              <a:path extrusionOk="0" h="71355" w="101821">
                <a:moveTo>
                  <a:pt x="41656" y="1"/>
                </a:moveTo>
                <a:cubicBezTo>
                  <a:pt x="27273" y="1"/>
                  <a:pt x="12891" y="3718"/>
                  <a:pt x="0" y="11153"/>
                </a:cubicBezTo>
                <a:lnTo>
                  <a:pt x="20876" y="23221"/>
                </a:lnTo>
                <a:cubicBezTo>
                  <a:pt x="27375" y="19722"/>
                  <a:pt x="34536" y="17973"/>
                  <a:pt x="41697" y="17973"/>
                </a:cubicBezTo>
                <a:cubicBezTo>
                  <a:pt x="49271" y="17973"/>
                  <a:pt x="56843" y="19930"/>
                  <a:pt x="63630" y="23845"/>
                </a:cubicBezTo>
                <a:cubicBezTo>
                  <a:pt x="72382" y="28904"/>
                  <a:pt x="72382" y="41520"/>
                  <a:pt x="63630" y="46577"/>
                </a:cubicBezTo>
                <a:lnTo>
                  <a:pt x="41656" y="59269"/>
                </a:lnTo>
                <a:lnTo>
                  <a:pt x="62589" y="71355"/>
                </a:lnTo>
                <a:cubicBezTo>
                  <a:pt x="63044" y="71034"/>
                  <a:pt x="63498" y="70711"/>
                  <a:pt x="63991" y="70427"/>
                </a:cubicBezTo>
                <a:lnTo>
                  <a:pt x="83313" y="59269"/>
                </a:lnTo>
                <a:cubicBezTo>
                  <a:pt x="101820" y="48567"/>
                  <a:pt x="101820" y="21857"/>
                  <a:pt x="83313" y="11153"/>
                </a:cubicBezTo>
                <a:cubicBezTo>
                  <a:pt x="70422" y="3718"/>
                  <a:pt x="56039" y="1"/>
                  <a:pt x="41656" y="1"/>
                </a:cubicBezTo>
                <a:close/>
              </a:path>
            </a:pathLst>
          </a:custGeom>
          <a:solidFill>
            <a:srgbClr val="4628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14"/>
          <p:cNvSpPr/>
          <p:nvPr/>
        </p:nvSpPr>
        <p:spPr>
          <a:xfrm>
            <a:off x="5968603" y="2739359"/>
            <a:ext cx="2301736" cy="1094773"/>
          </a:xfrm>
          <a:custGeom>
            <a:rect b="b" l="l" r="r" t="t"/>
            <a:pathLst>
              <a:path extrusionOk="0" h="58764" w="123550">
                <a:moveTo>
                  <a:pt x="62478" y="1"/>
                </a:moveTo>
                <a:cubicBezTo>
                  <a:pt x="47534" y="1"/>
                  <a:pt x="32593" y="3865"/>
                  <a:pt x="19210" y="11594"/>
                </a:cubicBezTo>
                <a:lnTo>
                  <a:pt x="1" y="22675"/>
                </a:lnTo>
                <a:lnTo>
                  <a:pt x="20819" y="34705"/>
                </a:lnTo>
                <a:cubicBezTo>
                  <a:pt x="20839" y="34705"/>
                  <a:pt x="20839" y="34705"/>
                  <a:pt x="20857" y="34685"/>
                </a:cubicBezTo>
                <a:lnTo>
                  <a:pt x="41770" y="22600"/>
                </a:lnTo>
                <a:cubicBezTo>
                  <a:pt x="48183" y="18906"/>
                  <a:pt x="55334" y="17059"/>
                  <a:pt x="62483" y="17059"/>
                </a:cubicBezTo>
                <a:cubicBezTo>
                  <a:pt x="69632" y="17059"/>
                  <a:pt x="76778" y="18906"/>
                  <a:pt x="83181" y="22600"/>
                </a:cubicBezTo>
                <a:cubicBezTo>
                  <a:pt x="92463" y="27961"/>
                  <a:pt x="92483" y="41297"/>
                  <a:pt x="83294" y="46733"/>
                </a:cubicBezTo>
                <a:lnTo>
                  <a:pt x="104132" y="58763"/>
                </a:lnTo>
                <a:lnTo>
                  <a:pt x="105761" y="57816"/>
                </a:lnTo>
                <a:cubicBezTo>
                  <a:pt x="123550" y="47549"/>
                  <a:pt x="123550" y="21861"/>
                  <a:pt x="105761" y="11594"/>
                </a:cubicBezTo>
                <a:cubicBezTo>
                  <a:pt x="92368" y="3865"/>
                  <a:pt x="77422" y="1"/>
                  <a:pt x="62478" y="1"/>
                </a:cubicBezTo>
                <a:close/>
              </a:path>
            </a:pathLst>
          </a:custGeom>
          <a:solidFill>
            <a:srgbClr val="ECB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4"/>
          <p:cNvSpPr/>
          <p:nvPr/>
        </p:nvSpPr>
        <p:spPr>
          <a:xfrm>
            <a:off x="6356461" y="3609995"/>
            <a:ext cx="1552140" cy="896084"/>
          </a:xfrm>
          <a:custGeom>
            <a:rect b="b" l="l" r="r" t="t"/>
            <a:pathLst>
              <a:path extrusionOk="0" h="48099" w="83314">
                <a:moveTo>
                  <a:pt x="62475" y="0"/>
                </a:moveTo>
                <a:cubicBezTo>
                  <a:pt x="62437" y="20"/>
                  <a:pt x="62400" y="58"/>
                  <a:pt x="62362" y="76"/>
                </a:cubicBezTo>
                <a:lnTo>
                  <a:pt x="0" y="36069"/>
                </a:lnTo>
                <a:lnTo>
                  <a:pt x="20838" y="48098"/>
                </a:lnTo>
                <a:lnTo>
                  <a:pt x="83313" y="12030"/>
                </a:lnTo>
                <a:lnTo>
                  <a:pt x="62475" y="0"/>
                </a:lnTo>
                <a:close/>
              </a:path>
            </a:pathLst>
          </a:custGeom>
          <a:solidFill>
            <a:srgbClr val="ECB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4"/>
          <p:cNvSpPr/>
          <p:nvPr/>
        </p:nvSpPr>
        <p:spPr>
          <a:xfrm>
            <a:off x="3252200" y="1818255"/>
            <a:ext cx="1165008" cy="731973"/>
          </a:xfrm>
          <a:custGeom>
            <a:rect b="b" l="l" r="r" t="t"/>
            <a:pathLst>
              <a:path extrusionOk="0" h="39290" w="62534">
                <a:moveTo>
                  <a:pt x="62534" y="1"/>
                </a:moveTo>
                <a:lnTo>
                  <a:pt x="1" y="36049"/>
                </a:lnTo>
                <a:lnTo>
                  <a:pt x="1" y="39289"/>
                </a:lnTo>
                <a:lnTo>
                  <a:pt x="62534" y="3239"/>
                </a:lnTo>
                <a:lnTo>
                  <a:pt x="62534" y="1"/>
                </a:lnTo>
                <a:close/>
              </a:path>
            </a:pathLst>
          </a:custGeom>
          <a:solidFill>
            <a:srgbClr val="553A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4"/>
          <p:cNvSpPr/>
          <p:nvPr/>
        </p:nvSpPr>
        <p:spPr>
          <a:xfrm>
            <a:off x="2864007" y="2265747"/>
            <a:ext cx="388212" cy="284480"/>
          </a:xfrm>
          <a:custGeom>
            <a:rect b="b" l="l" r="r" t="t"/>
            <a:pathLst>
              <a:path extrusionOk="0" h="15270" w="20838">
                <a:moveTo>
                  <a:pt x="0" y="1"/>
                </a:moveTo>
                <a:lnTo>
                  <a:pt x="0" y="3239"/>
                </a:lnTo>
                <a:lnTo>
                  <a:pt x="20838" y="15269"/>
                </a:lnTo>
                <a:lnTo>
                  <a:pt x="20838" y="12029"/>
                </a:lnTo>
                <a:lnTo>
                  <a:pt x="0" y="1"/>
                </a:lnTo>
                <a:close/>
              </a:path>
            </a:pathLst>
          </a:custGeom>
          <a:solidFill>
            <a:srgbClr val="4C2B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4"/>
          <p:cNvSpPr/>
          <p:nvPr/>
        </p:nvSpPr>
        <p:spPr>
          <a:xfrm>
            <a:off x="6219177" y="3385913"/>
            <a:ext cx="137284" cy="77985"/>
          </a:xfrm>
          <a:custGeom>
            <a:rect b="b" l="l" r="r" t="t"/>
            <a:pathLst>
              <a:path extrusionOk="0" h="4186" w="7369">
                <a:moveTo>
                  <a:pt x="1" y="0"/>
                </a:moveTo>
                <a:lnTo>
                  <a:pt x="645" y="4186"/>
                </a:lnTo>
                <a:lnTo>
                  <a:pt x="7369" y="3258"/>
                </a:lnTo>
                <a:lnTo>
                  <a:pt x="7369" y="0"/>
                </a:lnTo>
                <a:close/>
              </a:path>
            </a:pathLst>
          </a:custGeom>
          <a:solidFill>
            <a:srgbClr val="B847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4"/>
          <p:cNvSpPr/>
          <p:nvPr/>
        </p:nvSpPr>
        <p:spPr>
          <a:xfrm>
            <a:off x="4459182" y="2489848"/>
            <a:ext cx="1897279" cy="1103790"/>
          </a:xfrm>
          <a:custGeom>
            <a:rect b="b" l="l" r="r" t="t"/>
            <a:pathLst>
              <a:path extrusionOk="0" h="59248" w="101840">
                <a:moveTo>
                  <a:pt x="18527" y="0"/>
                </a:moveTo>
                <a:lnTo>
                  <a:pt x="18489" y="20"/>
                </a:lnTo>
                <a:cubicBezTo>
                  <a:pt x="0" y="10704"/>
                  <a:pt x="0" y="37394"/>
                  <a:pt x="18489" y="48078"/>
                </a:cubicBezTo>
                <a:cubicBezTo>
                  <a:pt x="31394" y="55526"/>
                  <a:pt x="45791" y="59248"/>
                  <a:pt x="60186" y="59248"/>
                </a:cubicBezTo>
                <a:cubicBezTo>
                  <a:pt x="74571" y="59248"/>
                  <a:pt x="88954" y="55531"/>
                  <a:pt x="101840" y="48098"/>
                </a:cubicBezTo>
                <a:lnTo>
                  <a:pt x="81022" y="36068"/>
                </a:lnTo>
                <a:lnTo>
                  <a:pt x="79506" y="36940"/>
                </a:lnTo>
                <a:cubicBezTo>
                  <a:pt x="73529" y="40397"/>
                  <a:pt x="66856" y="42126"/>
                  <a:pt x="60184" y="42126"/>
                </a:cubicBezTo>
                <a:cubicBezTo>
                  <a:pt x="53511" y="42126"/>
                  <a:pt x="46838" y="40397"/>
                  <a:pt x="40862" y="36940"/>
                </a:cubicBezTo>
                <a:cubicBezTo>
                  <a:pt x="31428" y="31504"/>
                  <a:pt x="30973" y="18319"/>
                  <a:pt x="39460" y="12086"/>
                </a:cubicBezTo>
                <a:lnTo>
                  <a:pt x="18527" y="0"/>
                </a:lnTo>
                <a:close/>
              </a:path>
            </a:pathLst>
          </a:custGeom>
          <a:solidFill>
            <a:srgbClr val="B630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4"/>
          <p:cNvSpPr/>
          <p:nvPr/>
        </p:nvSpPr>
        <p:spPr>
          <a:xfrm>
            <a:off x="6743947" y="3834449"/>
            <a:ext cx="1165344" cy="732327"/>
          </a:xfrm>
          <a:custGeom>
            <a:rect b="b" l="l" r="r" t="t"/>
            <a:pathLst>
              <a:path extrusionOk="0" h="39309" w="62552">
                <a:moveTo>
                  <a:pt x="62552" y="0"/>
                </a:moveTo>
                <a:lnTo>
                  <a:pt x="1" y="36050"/>
                </a:lnTo>
                <a:lnTo>
                  <a:pt x="1" y="39309"/>
                </a:lnTo>
                <a:lnTo>
                  <a:pt x="62552" y="3259"/>
                </a:lnTo>
                <a:lnTo>
                  <a:pt x="62552" y="0"/>
                </a:lnTo>
                <a:close/>
              </a:path>
            </a:pathLst>
          </a:custGeom>
          <a:solidFill>
            <a:srgbClr val="E8C3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4"/>
          <p:cNvSpPr/>
          <p:nvPr/>
        </p:nvSpPr>
        <p:spPr>
          <a:xfrm>
            <a:off x="6356107" y="4281942"/>
            <a:ext cx="387858" cy="284834"/>
          </a:xfrm>
          <a:custGeom>
            <a:rect b="b" l="l" r="r" t="t"/>
            <a:pathLst>
              <a:path extrusionOk="0" h="15289" w="20819">
                <a:moveTo>
                  <a:pt x="1" y="1"/>
                </a:moveTo>
                <a:lnTo>
                  <a:pt x="1" y="3259"/>
                </a:lnTo>
                <a:lnTo>
                  <a:pt x="20819" y="15289"/>
                </a:lnTo>
                <a:lnTo>
                  <a:pt x="20819" y="12030"/>
                </a:lnTo>
                <a:lnTo>
                  <a:pt x="1" y="1"/>
                </a:lnTo>
                <a:close/>
              </a:path>
            </a:pathLst>
          </a:custGeom>
          <a:solidFill>
            <a:srgbClr val="F3D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4"/>
          <p:cNvSpPr/>
          <p:nvPr/>
        </p:nvSpPr>
        <p:spPr>
          <a:xfrm>
            <a:off x="3155148" y="1812776"/>
            <a:ext cx="145053" cy="167633"/>
          </a:xfrm>
          <a:custGeom>
            <a:rect b="b" l="l" r="r" t="t"/>
            <a:pathLst>
              <a:path extrusionOk="0" h="8998" w="7786">
                <a:moveTo>
                  <a:pt x="0" y="0"/>
                </a:moveTo>
                <a:lnTo>
                  <a:pt x="0" y="8997"/>
                </a:lnTo>
                <a:lnTo>
                  <a:pt x="7785" y="0"/>
                </a:lnTo>
                <a:close/>
              </a:path>
            </a:pathLst>
          </a:custGeom>
          <a:solidFill>
            <a:srgbClr val="B630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14"/>
          <p:cNvSpPr/>
          <p:nvPr/>
        </p:nvSpPr>
        <p:spPr>
          <a:xfrm>
            <a:off x="3064438" y="2307198"/>
            <a:ext cx="181773" cy="76961"/>
          </a:xfrm>
          <a:custGeom>
            <a:rect b="b" l="l" r="r" t="t"/>
            <a:pathLst>
              <a:path extrusionOk="0" h="4131" w="9757">
                <a:moveTo>
                  <a:pt x="9719" y="0"/>
                </a:moveTo>
                <a:lnTo>
                  <a:pt x="0" y="209"/>
                </a:lnTo>
                <a:lnTo>
                  <a:pt x="0" y="1099"/>
                </a:lnTo>
                <a:cubicBezTo>
                  <a:pt x="38" y="2800"/>
                  <a:pt x="2175" y="4130"/>
                  <a:pt x="4797" y="4130"/>
                </a:cubicBezTo>
                <a:cubicBezTo>
                  <a:pt x="4834" y="4130"/>
                  <a:pt x="4871" y="4130"/>
                  <a:pt x="4907" y="4130"/>
                </a:cubicBezTo>
                <a:cubicBezTo>
                  <a:pt x="7597" y="4092"/>
                  <a:pt x="9757" y="2652"/>
                  <a:pt x="9719" y="947"/>
                </a:cubicBezTo>
                <a:lnTo>
                  <a:pt x="9719" y="0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4"/>
          <p:cNvSpPr/>
          <p:nvPr/>
        </p:nvSpPr>
        <p:spPr>
          <a:xfrm>
            <a:off x="3064103" y="2251774"/>
            <a:ext cx="182108" cy="115804"/>
          </a:xfrm>
          <a:custGeom>
            <a:rect b="b" l="l" r="r" t="t"/>
            <a:pathLst>
              <a:path extrusionOk="0" h="6216" w="9775">
                <a:moveTo>
                  <a:pt x="4939" y="1"/>
                </a:moveTo>
                <a:cubicBezTo>
                  <a:pt x="4903" y="1"/>
                  <a:pt x="4866" y="1"/>
                  <a:pt x="4830" y="2"/>
                </a:cubicBezTo>
                <a:cubicBezTo>
                  <a:pt x="2140" y="58"/>
                  <a:pt x="0" y="1479"/>
                  <a:pt x="18" y="3184"/>
                </a:cubicBezTo>
                <a:cubicBezTo>
                  <a:pt x="56" y="4884"/>
                  <a:pt x="2193" y="6216"/>
                  <a:pt x="4815" y="6216"/>
                </a:cubicBezTo>
                <a:cubicBezTo>
                  <a:pt x="4852" y="6216"/>
                  <a:pt x="4889" y="6216"/>
                  <a:pt x="4925" y="6215"/>
                </a:cubicBezTo>
                <a:cubicBezTo>
                  <a:pt x="7615" y="6177"/>
                  <a:pt x="9775" y="4756"/>
                  <a:pt x="9737" y="3033"/>
                </a:cubicBezTo>
                <a:cubicBezTo>
                  <a:pt x="9718" y="1351"/>
                  <a:pt x="7579" y="1"/>
                  <a:pt x="493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4"/>
          <p:cNvSpPr/>
          <p:nvPr/>
        </p:nvSpPr>
        <p:spPr>
          <a:xfrm>
            <a:off x="3148795" y="1798282"/>
            <a:ext cx="12352" cy="515287"/>
          </a:xfrm>
          <a:custGeom>
            <a:rect b="b" l="l" r="r" t="t"/>
            <a:pathLst>
              <a:path extrusionOk="0" h="27659" w="663">
                <a:moveTo>
                  <a:pt x="341" y="1"/>
                </a:moveTo>
                <a:cubicBezTo>
                  <a:pt x="152" y="1"/>
                  <a:pt x="0" y="152"/>
                  <a:pt x="0" y="342"/>
                </a:cubicBezTo>
                <a:lnTo>
                  <a:pt x="0" y="27337"/>
                </a:lnTo>
                <a:cubicBezTo>
                  <a:pt x="0" y="27506"/>
                  <a:pt x="152" y="27658"/>
                  <a:pt x="341" y="27658"/>
                </a:cubicBezTo>
                <a:cubicBezTo>
                  <a:pt x="511" y="27658"/>
                  <a:pt x="663" y="27506"/>
                  <a:pt x="663" y="27337"/>
                </a:cubicBezTo>
                <a:lnTo>
                  <a:pt x="663" y="342"/>
                </a:lnTo>
                <a:cubicBezTo>
                  <a:pt x="663" y="152"/>
                  <a:pt x="511" y="1"/>
                  <a:pt x="341" y="1"/>
                </a:cubicBezTo>
                <a:close/>
              </a:path>
            </a:pathLst>
          </a:custGeom>
          <a:solidFill>
            <a:srgbClr val="2222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4"/>
          <p:cNvSpPr/>
          <p:nvPr/>
        </p:nvSpPr>
        <p:spPr>
          <a:xfrm>
            <a:off x="4906339" y="2760169"/>
            <a:ext cx="145053" cy="167670"/>
          </a:xfrm>
          <a:custGeom>
            <a:rect b="b" l="l" r="r" t="t"/>
            <a:pathLst>
              <a:path extrusionOk="0" h="9000" w="7786">
                <a:moveTo>
                  <a:pt x="0" y="1"/>
                </a:moveTo>
                <a:lnTo>
                  <a:pt x="0" y="9000"/>
                </a:lnTo>
                <a:lnTo>
                  <a:pt x="7785" y="1"/>
                </a:lnTo>
                <a:close/>
              </a:path>
            </a:pathLst>
          </a:custGeom>
          <a:solidFill>
            <a:srgbClr val="ECB2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4"/>
          <p:cNvSpPr/>
          <p:nvPr/>
        </p:nvSpPr>
        <p:spPr>
          <a:xfrm>
            <a:off x="4815630" y="3254628"/>
            <a:ext cx="181773" cy="76961"/>
          </a:xfrm>
          <a:custGeom>
            <a:rect b="b" l="l" r="r" t="t"/>
            <a:pathLst>
              <a:path extrusionOk="0" h="4131" w="9757">
                <a:moveTo>
                  <a:pt x="9719" y="0"/>
                </a:moveTo>
                <a:lnTo>
                  <a:pt x="0" y="208"/>
                </a:lnTo>
                <a:lnTo>
                  <a:pt x="20" y="1099"/>
                </a:lnTo>
                <a:cubicBezTo>
                  <a:pt x="38" y="2798"/>
                  <a:pt x="2175" y="4131"/>
                  <a:pt x="4815" y="4131"/>
                </a:cubicBezTo>
                <a:cubicBezTo>
                  <a:pt x="4851" y="4131"/>
                  <a:pt x="4888" y="4130"/>
                  <a:pt x="4925" y="4130"/>
                </a:cubicBezTo>
                <a:cubicBezTo>
                  <a:pt x="7597" y="4092"/>
                  <a:pt x="9757" y="2652"/>
                  <a:pt x="9737" y="947"/>
                </a:cubicBezTo>
                <a:lnTo>
                  <a:pt x="9719" y="0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4"/>
          <p:cNvSpPr/>
          <p:nvPr/>
        </p:nvSpPr>
        <p:spPr>
          <a:xfrm>
            <a:off x="4815276" y="3199185"/>
            <a:ext cx="182127" cy="115804"/>
          </a:xfrm>
          <a:custGeom>
            <a:rect b="b" l="l" r="r" t="t"/>
            <a:pathLst>
              <a:path extrusionOk="0" h="6216" w="9776">
                <a:moveTo>
                  <a:pt x="4940" y="1"/>
                </a:moveTo>
                <a:cubicBezTo>
                  <a:pt x="4904" y="1"/>
                  <a:pt x="4867" y="1"/>
                  <a:pt x="4831" y="1"/>
                </a:cubicBezTo>
                <a:cubicBezTo>
                  <a:pt x="2160" y="59"/>
                  <a:pt x="1" y="1479"/>
                  <a:pt x="19" y="3184"/>
                </a:cubicBezTo>
                <a:cubicBezTo>
                  <a:pt x="56" y="4885"/>
                  <a:pt x="2194" y="6215"/>
                  <a:pt x="4833" y="6215"/>
                </a:cubicBezTo>
                <a:cubicBezTo>
                  <a:pt x="4870" y="6215"/>
                  <a:pt x="4907" y="6215"/>
                  <a:pt x="4944" y="6215"/>
                </a:cubicBezTo>
                <a:cubicBezTo>
                  <a:pt x="7616" y="6177"/>
                  <a:pt x="9776" y="4757"/>
                  <a:pt x="9756" y="3032"/>
                </a:cubicBezTo>
                <a:cubicBezTo>
                  <a:pt x="9719" y="1350"/>
                  <a:pt x="7580" y="1"/>
                  <a:pt x="49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4"/>
          <p:cNvSpPr/>
          <p:nvPr/>
        </p:nvSpPr>
        <p:spPr>
          <a:xfrm>
            <a:off x="4900322" y="2745712"/>
            <a:ext cx="12016" cy="515287"/>
          </a:xfrm>
          <a:custGeom>
            <a:rect b="b" l="l" r="r" t="t"/>
            <a:pathLst>
              <a:path extrusionOk="0" h="27659" w="645">
                <a:moveTo>
                  <a:pt x="323" y="1"/>
                </a:moveTo>
                <a:cubicBezTo>
                  <a:pt x="134" y="1"/>
                  <a:pt x="0" y="152"/>
                  <a:pt x="0" y="342"/>
                </a:cubicBezTo>
                <a:lnTo>
                  <a:pt x="0" y="27335"/>
                </a:lnTo>
                <a:cubicBezTo>
                  <a:pt x="0" y="27507"/>
                  <a:pt x="134" y="27658"/>
                  <a:pt x="323" y="27658"/>
                </a:cubicBezTo>
                <a:cubicBezTo>
                  <a:pt x="513" y="27658"/>
                  <a:pt x="645" y="27507"/>
                  <a:pt x="645" y="27335"/>
                </a:cubicBezTo>
                <a:lnTo>
                  <a:pt x="645" y="342"/>
                </a:lnTo>
                <a:cubicBezTo>
                  <a:pt x="645" y="152"/>
                  <a:pt x="513" y="1"/>
                  <a:pt x="323" y="1"/>
                </a:cubicBezTo>
                <a:close/>
              </a:path>
            </a:pathLst>
          </a:custGeom>
          <a:solidFill>
            <a:srgbClr val="2222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4"/>
          <p:cNvSpPr/>
          <p:nvPr/>
        </p:nvSpPr>
        <p:spPr>
          <a:xfrm>
            <a:off x="6691019" y="3825973"/>
            <a:ext cx="145426" cy="167670"/>
          </a:xfrm>
          <a:custGeom>
            <a:rect b="b" l="l" r="r" t="t"/>
            <a:pathLst>
              <a:path extrusionOk="0" h="9000" w="7806">
                <a:moveTo>
                  <a:pt x="0" y="1"/>
                </a:moveTo>
                <a:lnTo>
                  <a:pt x="0" y="9000"/>
                </a:lnTo>
                <a:lnTo>
                  <a:pt x="780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4"/>
          <p:cNvSpPr/>
          <p:nvPr/>
        </p:nvSpPr>
        <p:spPr>
          <a:xfrm>
            <a:off x="6600663" y="4320767"/>
            <a:ext cx="181419" cy="76961"/>
          </a:xfrm>
          <a:custGeom>
            <a:rect b="b" l="l" r="r" t="t"/>
            <a:pathLst>
              <a:path extrusionOk="0" h="4131" w="9738">
                <a:moveTo>
                  <a:pt x="9720" y="0"/>
                </a:moveTo>
                <a:lnTo>
                  <a:pt x="1" y="209"/>
                </a:lnTo>
                <a:lnTo>
                  <a:pt x="1" y="1099"/>
                </a:lnTo>
                <a:cubicBezTo>
                  <a:pt x="20" y="2781"/>
                  <a:pt x="2159" y="4131"/>
                  <a:pt x="4799" y="4131"/>
                </a:cubicBezTo>
                <a:cubicBezTo>
                  <a:pt x="4835" y="4131"/>
                  <a:pt x="4871" y="4131"/>
                  <a:pt x="4908" y="4130"/>
                </a:cubicBezTo>
                <a:cubicBezTo>
                  <a:pt x="7598" y="4074"/>
                  <a:pt x="9738" y="2652"/>
                  <a:pt x="9720" y="948"/>
                </a:cubicBezTo>
                <a:lnTo>
                  <a:pt x="9720" y="0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4"/>
          <p:cNvSpPr/>
          <p:nvPr/>
        </p:nvSpPr>
        <p:spPr>
          <a:xfrm>
            <a:off x="6599956" y="4265361"/>
            <a:ext cx="182127" cy="115804"/>
          </a:xfrm>
          <a:custGeom>
            <a:rect b="b" l="l" r="r" t="t"/>
            <a:pathLst>
              <a:path extrusionOk="0" h="6216" w="9776">
                <a:moveTo>
                  <a:pt x="4961" y="0"/>
                </a:moveTo>
                <a:cubicBezTo>
                  <a:pt x="4924" y="0"/>
                  <a:pt x="4887" y="0"/>
                  <a:pt x="4850" y="1"/>
                </a:cubicBezTo>
                <a:cubicBezTo>
                  <a:pt x="2161" y="39"/>
                  <a:pt x="1" y="1479"/>
                  <a:pt x="39" y="3183"/>
                </a:cubicBezTo>
                <a:cubicBezTo>
                  <a:pt x="58" y="4883"/>
                  <a:pt x="2196" y="6215"/>
                  <a:pt x="4835" y="6215"/>
                </a:cubicBezTo>
                <a:cubicBezTo>
                  <a:pt x="4872" y="6215"/>
                  <a:pt x="4909" y="6215"/>
                  <a:pt x="4946" y="6214"/>
                </a:cubicBezTo>
                <a:cubicBezTo>
                  <a:pt x="7636" y="6177"/>
                  <a:pt x="9776" y="4737"/>
                  <a:pt x="9758" y="3032"/>
                </a:cubicBezTo>
                <a:cubicBezTo>
                  <a:pt x="9720" y="1331"/>
                  <a:pt x="7582" y="0"/>
                  <a:pt x="49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4"/>
          <p:cNvSpPr/>
          <p:nvPr/>
        </p:nvSpPr>
        <p:spPr>
          <a:xfrm>
            <a:off x="6685039" y="3811851"/>
            <a:ext cx="12352" cy="515287"/>
          </a:xfrm>
          <a:custGeom>
            <a:rect b="b" l="l" r="r" t="t"/>
            <a:pathLst>
              <a:path extrusionOk="0" h="27659" w="663">
                <a:moveTo>
                  <a:pt x="321" y="1"/>
                </a:moveTo>
                <a:cubicBezTo>
                  <a:pt x="152" y="1"/>
                  <a:pt x="0" y="153"/>
                  <a:pt x="0" y="324"/>
                </a:cubicBezTo>
                <a:lnTo>
                  <a:pt x="0" y="27317"/>
                </a:lnTo>
                <a:cubicBezTo>
                  <a:pt x="0" y="27507"/>
                  <a:pt x="152" y="27658"/>
                  <a:pt x="321" y="27658"/>
                </a:cubicBezTo>
                <a:cubicBezTo>
                  <a:pt x="511" y="27658"/>
                  <a:pt x="662" y="27507"/>
                  <a:pt x="662" y="27317"/>
                </a:cubicBezTo>
                <a:lnTo>
                  <a:pt x="662" y="324"/>
                </a:lnTo>
                <a:cubicBezTo>
                  <a:pt x="662" y="153"/>
                  <a:pt x="511" y="1"/>
                  <a:pt x="321" y="1"/>
                </a:cubicBezTo>
                <a:close/>
              </a:path>
            </a:pathLst>
          </a:custGeom>
          <a:solidFill>
            <a:srgbClr val="2222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14"/>
          <p:cNvGrpSpPr/>
          <p:nvPr/>
        </p:nvGrpSpPr>
        <p:grpSpPr>
          <a:xfrm>
            <a:off x="8075677" y="60656"/>
            <a:ext cx="1004769" cy="1076646"/>
            <a:chOff x="1547764" y="3317808"/>
            <a:chExt cx="1179560" cy="1321066"/>
          </a:xfrm>
        </p:grpSpPr>
        <p:sp>
          <p:nvSpPr>
            <p:cNvPr id="599" name="Google Shape;599;p14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14"/>
          <p:cNvGrpSpPr/>
          <p:nvPr/>
        </p:nvGrpSpPr>
        <p:grpSpPr>
          <a:xfrm>
            <a:off x="-7" y="2054639"/>
            <a:ext cx="2870014" cy="954418"/>
            <a:chOff x="108868" y="1607138"/>
            <a:chExt cx="2870014" cy="954418"/>
          </a:xfrm>
        </p:grpSpPr>
        <p:sp>
          <p:nvSpPr>
            <p:cNvPr id="603" name="Google Shape;603;p14"/>
            <p:cNvSpPr txBox="1"/>
            <p:nvPr/>
          </p:nvSpPr>
          <p:spPr>
            <a:xfrm>
              <a:off x="108868" y="1976059"/>
              <a:ext cx="286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Patua One"/>
                  <a:ea typeface="Patua One"/>
                  <a:cs typeface="Patua One"/>
                  <a:sym typeface="Patua One"/>
                </a:rPr>
                <a:t>Discriminant Analysis</a:t>
              </a:r>
              <a:endParaRPr/>
            </a:p>
          </p:txBody>
        </p:sp>
        <p:sp>
          <p:nvSpPr>
            <p:cNvPr id="604" name="Google Shape;604;p14"/>
            <p:cNvSpPr txBox="1"/>
            <p:nvPr/>
          </p:nvSpPr>
          <p:spPr>
            <a:xfrm>
              <a:off x="2421089" y="1607138"/>
              <a:ext cx="5577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chemeClr val="accent5"/>
                  </a:solidFill>
                  <a:latin typeface="Patua One"/>
                  <a:ea typeface="Patua One"/>
                  <a:cs typeface="Patua One"/>
                  <a:sym typeface="Patua One"/>
                </a:rPr>
                <a:t>01</a:t>
              </a:r>
              <a:endParaRPr/>
            </a:p>
          </p:txBody>
        </p:sp>
        <p:sp>
          <p:nvSpPr>
            <p:cNvPr id="605" name="Google Shape;605;p14"/>
            <p:cNvSpPr txBox="1"/>
            <p:nvPr/>
          </p:nvSpPr>
          <p:spPr>
            <a:xfrm>
              <a:off x="1410096" y="2284656"/>
              <a:ext cx="1553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Fira Sans"/>
                  <a:ea typeface="Fira Sans"/>
                  <a:cs typeface="Fira Sans"/>
                  <a:sym typeface="Fira Sans"/>
                </a:rPr>
                <a:t>What is it?</a:t>
              </a:r>
              <a:endParaRPr/>
            </a:p>
          </p:txBody>
        </p:sp>
      </p:grpSp>
      <p:grpSp>
        <p:nvGrpSpPr>
          <p:cNvPr id="606" name="Google Shape;606;p14"/>
          <p:cNvGrpSpPr/>
          <p:nvPr/>
        </p:nvGrpSpPr>
        <p:grpSpPr>
          <a:xfrm>
            <a:off x="1748478" y="3007915"/>
            <a:ext cx="2870014" cy="954410"/>
            <a:chOff x="108868" y="1607138"/>
            <a:chExt cx="2870014" cy="954410"/>
          </a:xfrm>
        </p:grpSpPr>
        <p:sp>
          <p:nvSpPr>
            <p:cNvPr id="607" name="Google Shape;607;p14"/>
            <p:cNvSpPr txBox="1"/>
            <p:nvPr/>
          </p:nvSpPr>
          <p:spPr>
            <a:xfrm>
              <a:off x="108868" y="1976059"/>
              <a:ext cx="286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Patua One"/>
                  <a:ea typeface="Patua One"/>
                  <a:cs typeface="Patua One"/>
                  <a:sym typeface="Patua One"/>
                </a:rPr>
                <a:t>Topic Survey</a:t>
              </a:r>
              <a:endParaRPr/>
            </a:p>
          </p:txBody>
        </p:sp>
        <p:sp>
          <p:nvSpPr>
            <p:cNvPr id="608" name="Google Shape;608;p14"/>
            <p:cNvSpPr txBox="1"/>
            <p:nvPr/>
          </p:nvSpPr>
          <p:spPr>
            <a:xfrm>
              <a:off x="2391609" y="1607138"/>
              <a:ext cx="58727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chemeClr val="accent5"/>
                  </a:solidFill>
                  <a:latin typeface="Patua One"/>
                  <a:ea typeface="Patua One"/>
                  <a:cs typeface="Patua One"/>
                  <a:sym typeface="Patua One"/>
                </a:rPr>
                <a:t>0</a:t>
              </a:r>
              <a:r>
                <a:rPr lang="en-US" sz="2800">
                  <a:solidFill>
                    <a:schemeClr val="accent5"/>
                  </a:solidFill>
                  <a:latin typeface="Patua One"/>
                  <a:ea typeface="Patua One"/>
                  <a:cs typeface="Patua One"/>
                  <a:sym typeface="Patua One"/>
                </a:rPr>
                <a:t>2</a:t>
              </a:r>
              <a:endParaRPr/>
            </a:p>
          </p:txBody>
        </p:sp>
        <p:sp>
          <p:nvSpPr>
            <p:cNvPr id="609" name="Google Shape;609;p14"/>
            <p:cNvSpPr txBox="1"/>
            <p:nvPr/>
          </p:nvSpPr>
          <p:spPr>
            <a:xfrm>
              <a:off x="661465" y="2284648"/>
              <a:ext cx="2301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Fira Sans"/>
                  <a:ea typeface="Fira Sans"/>
                  <a:cs typeface="Fira Sans"/>
                  <a:sym typeface="Fira Sans"/>
                </a:rPr>
                <a:t>Survey questions and dataset</a:t>
              </a:r>
              <a:endParaRPr/>
            </a:p>
          </p:txBody>
        </p:sp>
      </p:grpSp>
      <p:grpSp>
        <p:nvGrpSpPr>
          <p:cNvPr id="610" name="Google Shape;610;p14"/>
          <p:cNvGrpSpPr/>
          <p:nvPr/>
        </p:nvGrpSpPr>
        <p:grpSpPr>
          <a:xfrm>
            <a:off x="3583364" y="4041896"/>
            <a:ext cx="2870015" cy="954429"/>
            <a:chOff x="108868" y="1607138"/>
            <a:chExt cx="2870015" cy="954429"/>
          </a:xfrm>
        </p:grpSpPr>
        <p:sp>
          <p:nvSpPr>
            <p:cNvPr id="611" name="Google Shape;611;p14"/>
            <p:cNvSpPr txBox="1"/>
            <p:nvPr/>
          </p:nvSpPr>
          <p:spPr>
            <a:xfrm>
              <a:off x="108868" y="1976059"/>
              <a:ext cx="286366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Patua One"/>
                  <a:ea typeface="Patua One"/>
                  <a:cs typeface="Patua One"/>
                  <a:sym typeface="Patua One"/>
                </a:rPr>
                <a:t>Findings and Conclusions</a:t>
              </a:r>
              <a:endParaRPr/>
            </a:p>
          </p:txBody>
        </p:sp>
        <p:sp>
          <p:nvSpPr>
            <p:cNvPr id="612" name="Google Shape;612;p14"/>
            <p:cNvSpPr txBox="1"/>
            <p:nvPr/>
          </p:nvSpPr>
          <p:spPr>
            <a:xfrm>
              <a:off x="2345033" y="1607138"/>
              <a:ext cx="6338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chemeClr val="accent5"/>
                  </a:solidFill>
                  <a:latin typeface="Patua One"/>
                  <a:ea typeface="Patua One"/>
                  <a:cs typeface="Patua One"/>
                  <a:sym typeface="Patua One"/>
                </a:rPr>
                <a:t>0</a:t>
              </a:r>
              <a:r>
                <a:rPr lang="en-US" sz="2800">
                  <a:solidFill>
                    <a:schemeClr val="accent5"/>
                  </a:solidFill>
                  <a:latin typeface="Patua One"/>
                  <a:ea typeface="Patua One"/>
                  <a:cs typeface="Patua One"/>
                  <a:sym typeface="Patua One"/>
                </a:rPr>
                <a:t>3</a:t>
              </a:r>
              <a:endParaRPr/>
            </a:p>
          </p:txBody>
        </p:sp>
        <p:sp>
          <p:nvSpPr>
            <p:cNvPr id="613" name="Google Shape;613;p14"/>
            <p:cNvSpPr txBox="1"/>
            <p:nvPr/>
          </p:nvSpPr>
          <p:spPr>
            <a:xfrm>
              <a:off x="553808" y="2284667"/>
              <a:ext cx="2409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Fira Sans"/>
                  <a:ea typeface="Fira Sans"/>
                  <a:cs typeface="Fira Sans"/>
                  <a:sym typeface="Fira Sans"/>
                </a:rPr>
                <a:t>How could the method help us?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50"/>
          <p:cNvSpPr txBox="1"/>
          <p:nvPr>
            <p:ph type="title"/>
          </p:nvPr>
        </p:nvSpPr>
        <p:spPr>
          <a:xfrm>
            <a:off x="2341950" y="773358"/>
            <a:ext cx="4460100" cy="21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600"/>
              <a:t>Thanks for listening</a:t>
            </a:r>
            <a:endParaRPr sz="6600"/>
          </a:p>
        </p:txBody>
      </p:sp>
      <p:sp>
        <p:nvSpPr>
          <p:cNvPr id="1632" name="Google Shape;1632;p50"/>
          <p:cNvSpPr txBox="1"/>
          <p:nvPr>
            <p:ph idx="1" type="subTitle"/>
          </p:nvPr>
        </p:nvSpPr>
        <p:spPr>
          <a:xfrm>
            <a:off x="3103350" y="2788075"/>
            <a:ext cx="29373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800"/>
              <a:t>Do you have any questions?</a:t>
            </a:r>
            <a:endParaRPr sz="1800"/>
          </a:p>
        </p:txBody>
      </p:sp>
      <p:grpSp>
        <p:nvGrpSpPr>
          <p:cNvPr id="1633" name="Google Shape;1633;p50"/>
          <p:cNvGrpSpPr/>
          <p:nvPr/>
        </p:nvGrpSpPr>
        <p:grpSpPr>
          <a:xfrm>
            <a:off x="2424600" y="4459824"/>
            <a:ext cx="1107916" cy="1167350"/>
            <a:chOff x="1547764" y="3317808"/>
            <a:chExt cx="1179560" cy="1321066"/>
          </a:xfrm>
        </p:grpSpPr>
        <p:sp>
          <p:nvSpPr>
            <p:cNvPr id="1634" name="Google Shape;1634;p5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7" name="Google Shape;1637;p50"/>
          <p:cNvGrpSpPr/>
          <p:nvPr/>
        </p:nvGrpSpPr>
        <p:grpSpPr>
          <a:xfrm>
            <a:off x="7471428" y="1839377"/>
            <a:ext cx="778391" cy="872168"/>
            <a:chOff x="1547764" y="3317808"/>
            <a:chExt cx="1179560" cy="1321066"/>
          </a:xfrm>
        </p:grpSpPr>
        <p:sp>
          <p:nvSpPr>
            <p:cNvPr id="1638" name="Google Shape;1638;p50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1" name="Google Shape;1641;p50"/>
          <p:cNvSpPr txBox="1"/>
          <p:nvPr/>
        </p:nvSpPr>
        <p:spPr>
          <a:xfrm>
            <a:off x="6636255" y="3892961"/>
            <a:ext cx="2448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Patua One"/>
                <a:ea typeface="Patua One"/>
                <a:cs typeface="Patua One"/>
                <a:sym typeface="Patua One"/>
              </a:rPr>
              <a:t>Contact us at: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3"/>
              </a:rPr>
              <a:t>18840@student.vgu.edu.vn</a:t>
            </a:r>
            <a:endParaRPr b="0" i="0" sz="1400" u="sng" cap="none" strike="noStrike">
              <a:solidFill>
                <a:srgbClr val="000000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rgbClr val="1C1E21"/>
                </a:solidFill>
                <a:latin typeface="Patua One"/>
                <a:ea typeface="Patua One"/>
                <a:cs typeface="Patua One"/>
                <a:sym typeface="Patua One"/>
              </a:rPr>
              <a:t>18</a:t>
            </a:r>
            <a:r>
              <a:rPr lang="en-US" u="sng">
                <a:solidFill>
                  <a:srgbClr val="1C1E21"/>
                </a:solidFill>
                <a:latin typeface="Patua One"/>
                <a:ea typeface="Patua One"/>
                <a:cs typeface="Patua One"/>
                <a:sym typeface="Patua One"/>
              </a:rPr>
              <a:t>770</a:t>
            </a:r>
            <a:r>
              <a:rPr b="0" i="0" lang="en-US" sz="1400" u="sng" cap="none" strike="noStrike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4"/>
              </a:rPr>
              <a:t> @student.vgu.edu.vn</a:t>
            </a:r>
            <a:endParaRPr b="0" i="0" sz="1400" u="sng" cap="none" strike="noStrike">
              <a:solidFill>
                <a:srgbClr val="1C1E21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Patua One"/>
                <a:ea typeface="Patua One"/>
                <a:cs typeface="Patua One"/>
                <a:sym typeface="Patua One"/>
                <a:hlinkClick r:id="rId5"/>
              </a:rPr>
              <a:t>18230@student.vgu.edu.vn</a:t>
            </a:r>
            <a:endParaRPr>
              <a:solidFill>
                <a:srgbClr val="1C1E21"/>
              </a:solidFill>
              <a:latin typeface="Patua One"/>
              <a:ea typeface="Patua One"/>
              <a:cs typeface="Patua One"/>
              <a:sym typeface="Patu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1C1E21"/>
                </a:solidFill>
                <a:latin typeface="Patua One"/>
                <a:ea typeface="Patua One"/>
                <a:cs typeface="Patua One"/>
                <a:sym typeface="Patua One"/>
              </a:rPr>
              <a:t>17647</a:t>
            </a:r>
            <a:r>
              <a:rPr lang="en-US" u="sng">
                <a:solidFill>
                  <a:schemeClr val="dk1"/>
                </a:solidFill>
                <a:latin typeface="Patua One"/>
                <a:ea typeface="Patua One"/>
                <a:cs typeface="Patua One"/>
                <a:sym typeface="Patua On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@student.vgu.edu.vn</a:t>
            </a:r>
            <a:endParaRPr b="0" i="0" sz="1400" u="none" cap="none" strike="noStrike">
              <a:solidFill>
                <a:srgbClr val="000000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5"/>
          <p:cNvSpPr txBox="1"/>
          <p:nvPr>
            <p:ph type="title"/>
          </p:nvPr>
        </p:nvSpPr>
        <p:spPr>
          <a:xfrm>
            <a:off x="2191950" y="1937550"/>
            <a:ext cx="47601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Discriminant Analysis</a:t>
            </a:r>
            <a:endParaRPr/>
          </a:p>
        </p:txBody>
      </p:sp>
      <p:sp>
        <p:nvSpPr>
          <p:cNvPr id="619" name="Google Shape;619;p15"/>
          <p:cNvSpPr txBox="1"/>
          <p:nvPr>
            <p:ph idx="2" type="title"/>
          </p:nvPr>
        </p:nvSpPr>
        <p:spPr>
          <a:xfrm>
            <a:off x="3936450" y="1027675"/>
            <a:ext cx="127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620" name="Google Shape;620;p15"/>
          <p:cNvSpPr txBox="1"/>
          <p:nvPr>
            <p:ph idx="1" type="subTitle"/>
          </p:nvPr>
        </p:nvSpPr>
        <p:spPr>
          <a:xfrm>
            <a:off x="3093000" y="3402425"/>
            <a:ext cx="2958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000"/>
              <a:t>What is it ?</a:t>
            </a:r>
            <a:endParaRPr b="1" sz="2000"/>
          </a:p>
        </p:txBody>
      </p:sp>
      <p:grpSp>
        <p:nvGrpSpPr>
          <p:cNvPr id="621" name="Google Shape;621;p15"/>
          <p:cNvGrpSpPr/>
          <p:nvPr/>
        </p:nvGrpSpPr>
        <p:grpSpPr>
          <a:xfrm>
            <a:off x="7172011" y="3554694"/>
            <a:ext cx="1129075" cy="1264524"/>
            <a:chOff x="1547764" y="3317808"/>
            <a:chExt cx="1179560" cy="1321066"/>
          </a:xfrm>
        </p:grpSpPr>
        <p:sp>
          <p:nvSpPr>
            <p:cNvPr id="622" name="Google Shape;622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15"/>
          <p:cNvGrpSpPr/>
          <p:nvPr/>
        </p:nvGrpSpPr>
        <p:grpSpPr>
          <a:xfrm>
            <a:off x="6348582" y="756526"/>
            <a:ext cx="603462" cy="675858"/>
            <a:chOff x="1547764" y="3317808"/>
            <a:chExt cx="1179560" cy="1321066"/>
          </a:xfrm>
        </p:grpSpPr>
        <p:sp>
          <p:nvSpPr>
            <p:cNvPr id="626" name="Google Shape;626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15"/>
          <p:cNvGrpSpPr/>
          <p:nvPr/>
        </p:nvGrpSpPr>
        <p:grpSpPr>
          <a:xfrm>
            <a:off x="7745635" y="1840695"/>
            <a:ext cx="863791" cy="967813"/>
            <a:chOff x="1547764" y="3317808"/>
            <a:chExt cx="1179560" cy="1321066"/>
          </a:xfrm>
        </p:grpSpPr>
        <p:sp>
          <p:nvSpPr>
            <p:cNvPr id="630" name="Google Shape;630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15"/>
          <p:cNvGrpSpPr/>
          <p:nvPr/>
        </p:nvGrpSpPr>
        <p:grpSpPr>
          <a:xfrm>
            <a:off x="568057" y="426553"/>
            <a:ext cx="1319102" cy="1477876"/>
            <a:chOff x="1547764" y="3317808"/>
            <a:chExt cx="1179560" cy="1321066"/>
          </a:xfrm>
        </p:grpSpPr>
        <p:sp>
          <p:nvSpPr>
            <p:cNvPr id="634" name="Google Shape;634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15"/>
          <p:cNvGrpSpPr/>
          <p:nvPr/>
        </p:nvGrpSpPr>
        <p:grpSpPr>
          <a:xfrm>
            <a:off x="1247650" y="3874938"/>
            <a:ext cx="899414" cy="1007313"/>
            <a:chOff x="1547764" y="3317808"/>
            <a:chExt cx="1179560" cy="1321066"/>
          </a:xfrm>
        </p:grpSpPr>
        <p:sp>
          <p:nvSpPr>
            <p:cNvPr id="638" name="Google Shape;638;p15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15"/>
          <p:cNvGrpSpPr/>
          <p:nvPr/>
        </p:nvGrpSpPr>
        <p:grpSpPr>
          <a:xfrm>
            <a:off x="581209" y="-1457396"/>
            <a:ext cx="1341244" cy="1396800"/>
            <a:chOff x="3972343" y="1592239"/>
            <a:chExt cx="1288924" cy="1488676"/>
          </a:xfrm>
        </p:grpSpPr>
        <p:sp>
          <p:nvSpPr>
            <p:cNvPr id="642" name="Google Shape;642;p15"/>
            <p:cNvSpPr/>
            <p:nvPr/>
          </p:nvSpPr>
          <p:spPr>
            <a:xfrm>
              <a:off x="4617193" y="1964414"/>
              <a:ext cx="644074" cy="1116501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3972344" y="1964414"/>
              <a:ext cx="644874" cy="1116501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3972343" y="1592239"/>
              <a:ext cx="1288923" cy="744351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4067295" y="2185390"/>
              <a:ext cx="440549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16"/>
          <p:cNvGrpSpPr/>
          <p:nvPr/>
        </p:nvGrpSpPr>
        <p:grpSpPr>
          <a:xfrm>
            <a:off x="581241" y="-1457370"/>
            <a:ext cx="1341255" cy="1396824"/>
            <a:chOff x="3972343" y="1592239"/>
            <a:chExt cx="1288925" cy="1488675"/>
          </a:xfrm>
        </p:grpSpPr>
        <p:sp>
          <p:nvSpPr>
            <p:cNvPr id="654" name="Google Shape;654;p16"/>
            <p:cNvSpPr/>
            <p:nvPr/>
          </p:nvSpPr>
          <p:spPr>
            <a:xfrm>
              <a:off x="4617193" y="1964414"/>
              <a:ext cx="644075" cy="1116500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972344" y="1964414"/>
              <a:ext cx="644875" cy="1116500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972343" y="1592239"/>
              <a:ext cx="1288925" cy="744350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4067295" y="2185390"/>
              <a:ext cx="440550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p16"/>
          <p:cNvSpPr txBox="1"/>
          <p:nvPr>
            <p:ph type="title"/>
          </p:nvPr>
        </p:nvSpPr>
        <p:spPr>
          <a:xfrm>
            <a:off x="98300" y="99900"/>
            <a:ext cx="19173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/>
              <a:t>Brief</a:t>
            </a:r>
            <a:endParaRPr sz="3000"/>
          </a:p>
        </p:txBody>
      </p:sp>
      <p:grpSp>
        <p:nvGrpSpPr>
          <p:cNvPr id="662" name="Google Shape;662;p16"/>
          <p:cNvGrpSpPr/>
          <p:nvPr/>
        </p:nvGrpSpPr>
        <p:grpSpPr>
          <a:xfrm>
            <a:off x="8254308" y="3654001"/>
            <a:ext cx="603463" cy="675857"/>
            <a:chOff x="1547764" y="3317808"/>
            <a:chExt cx="1179560" cy="1321066"/>
          </a:xfrm>
        </p:grpSpPr>
        <p:sp>
          <p:nvSpPr>
            <p:cNvPr id="663" name="Google Shape;663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16"/>
          <p:cNvGrpSpPr/>
          <p:nvPr/>
        </p:nvGrpSpPr>
        <p:grpSpPr>
          <a:xfrm>
            <a:off x="950149" y="1329750"/>
            <a:ext cx="603463" cy="676253"/>
            <a:chOff x="1547764" y="3317808"/>
            <a:chExt cx="1179560" cy="1321066"/>
          </a:xfrm>
        </p:grpSpPr>
        <p:sp>
          <p:nvSpPr>
            <p:cNvPr id="667" name="Google Shape;667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0" name="Google Shape;670;p16"/>
          <p:cNvGrpSpPr/>
          <p:nvPr/>
        </p:nvGrpSpPr>
        <p:grpSpPr>
          <a:xfrm>
            <a:off x="658017" y="4227273"/>
            <a:ext cx="675534" cy="756574"/>
            <a:chOff x="1547764" y="3317808"/>
            <a:chExt cx="1179560" cy="1321066"/>
          </a:xfrm>
        </p:grpSpPr>
        <p:sp>
          <p:nvSpPr>
            <p:cNvPr id="671" name="Google Shape;671;p16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4" name="Google Shape;6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475" y="856500"/>
            <a:ext cx="5840850" cy="405125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200000" dist="95250">
              <a:srgbClr val="000000">
                <a:alpha val="50000"/>
              </a:srgbClr>
            </a:outerShdw>
          </a:effectLst>
        </p:spPr>
      </p:pic>
      <p:sp>
        <p:nvSpPr>
          <p:cNvPr id="675" name="Google Shape;675;p16"/>
          <p:cNvSpPr txBox="1"/>
          <p:nvPr/>
        </p:nvSpPr>
        <p:spPr>
          <a:xfrm>
            <a:off x="1799231" y="4527699"/>
            <a:ext cx="13155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features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76" name="Google Shape;676;p16"/>
          <p:cNvCxnSpPr/>
          <p:nvPr/>
        </p:nvCxnSpPr>
        <p:spPr>
          <a:xfrm>
            <a:off x="3744450" y="1085750"/>
            <a:ext cx="2022300" cy="3364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7" name="Google Shape;6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475" y="856500"/>
            <a:ext cx="5840850" cy="40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6"/>
          <p:cNvSpPr txBox="1"/>
          <p:nvPr>
            <p:ph type="title"/>
          </p:nvPr>
        </p:nvSpPr>
        <p:spPr>
          <a:xfrm>
            <a:off x="3397450" y="99900"/>
            <a:ext cx="24549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500">
                <a:solidFill>
                  <a:schemeClr val="accent6"/>
                </a:solidFill>
              </a:rPr>
              <a:t>Bayes’ Theorem</a:t>
            </a:r>
            <a:endParaRPr sz="2500">
              <a:solidFill>
                <a:schemeClr val="accent6"/>
              </a:solidFill>
            </a:endParaRPr>
          </a:p>
        </p:txBody>
      </p:sp>
      <p:sp>
        <p:nvSpPr>
          <p:cNvPr id="679" name="Google Shape;679;p16"/>
          <p:cNvSpPr txBox="1"/>
          <p:nvPr/>
        </p:nvSpPr>
        <p:spPr>
          <a:xfrm>
            <a:off x="5562650" y="900375"/>
            <a:ext cx="191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Source: GeeksforGeeks</a:t>
            </a:r>
            <a:endParaRPr sz="1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17"/>
          <p:cNvGrpSpPr/>
          <p:nvPr/>
        </p:nvGrpSpPr>
        <p:grpSpPr>
          <a:xfrm>
            <a:off x="581241" y="-1457370"/>
            <a:ext cx="1341255" cy="1396824"/>
            <a:chOff x="3972343" y="1592239"/>
            <a:chExt cx="1288925" cy="1488675"/>
          </a:xfrm>
        </p:grpSpPr>
        <p:sp>
          <p:nvSpPr>
            <p:cNvPr id="685" name="Google Shape;685;p17"/>
            <p:cNvSpPr/>
            <p:nvPr/>
          </p:nvSpPr>
          <p:spPr>
            <a:xfrm>
              <a:off x="4617193" y="1964414"/>
              <a:ext cx="644075" cy="1116500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3972344" y="1964414"/>
              <a:ext cx="644875" cy="1116500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3972343" y="1592239"/>
              <a:ext cx="1288925" cy="744350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4067295" y="2185390"/>
              <a:ext cx="440550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17"/>
          <p:cNvSpPr txBox="1"/>
          <p:nvPr>
            <p:ph type="title"/>
          </p:nvPr>
        </p:nvSpPr>
        <p:spPr>
          <a:xfrm>
            <a:off x="98300" y="99900"/>
            <a:ext cx="19173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500"/>
              <a:t>Application</a:t>
            </a:r>
            <a:endParaRPr sz="2500"/>
          </a:p>
        </p:txBody>
      </p:sp>
      <p:grpSp>
        <p:nvGrpSpPr>
          <p:cNvPr id="693" name="Google Shape;693;p17"/>
          <p:cNvGrpSpPr/>
          <p:nvPr/>
        </p:nvGrpSpPr>
        <p:grpSpPr>
          <a:xfrm>
            <a:off x="8254308" y="3654001"/>
            <a:ext cx="603463" cy="675857"/>
            <a:chOff x="1547764" y="3317808"/>
            <a:chExt cx="1179560" cy="1321066"/>
          </a:xfrm>
        </p:grpSpPr>
        <p:sp>
          <p:nvSpPr>
            <p:cNvPr id="694" name="Google Shape;694;p1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17"/>
          <p:cNvGrpSpPr/>
          <p:nvPr/>
        </p:nvGrpSpPr>
        <p:grpSpPr>
          <a:xfrm>
            <a:off x="950149" y="1329750"/>
            <a:ext cx="603463" cy="676253"/>
            <a:chOff x="1547764" y="3317808"/>
            <a:chExt cx="1179560" cy="1321066"/>
          </a:xfrm>
        </p:grpSpPr>
        <p:sp>
          <p:nvSpPr>
            <p:cNvPr id="698" name="Google Shape;698;p1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17"/>
          <p:cNvGrpSpPr/>
          <p:nvPr/>
        </p:nvGrpSpPr>
        <p:grpSpPr>
          <a:xfrm>
            <a:off x="658017" y="4227273"/>
            <a:ext cx="675534" cy="756574"/>
            <a:chOff x="1547764" y="3317808"/>
            <a:chExt cx="1179560" cy="1321066"/>
          </a:xfrm>
        </p:grpSpPr>
        <p:sp>
          <p:nvSpPr>
            <p:cNvPr id="702" name="Google Shape;702;p17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17"/>
          <p:cNvGrpSpPr/>
          <p:nvPr/>
        </p:nvGrpSpPr>
        <p:grpSpPr>
          <a:xfrm>
            <a:off x="1704602" y="856566"/>
            <a:ext cx="5840630" cy="4051119"/>
            <a:chOff x="1704327" y="856478"/>
            <a:chExt cx="5840630" cy="4051119"/>
          </a:xfrm>
        </p:grpSpPr>
        <p:grpSp>
          <p:nvGrpSpPr>
            <p:cNvPr id="706" name="Google Shape;706;p17"/>
            <p:cNvGrpSpPr/>
            <p:nvPr/>
          </p:nvGrpSpPr>
          <p:grpSpPr>
            <a:xfrm>
              <a:off x="1704327" y="856478"/>
              <a:ext cx="5840630" cy="4051119"/>
              <a:chOff x="2179050" y="1211100"/>
              <a:chExt cx="4871251" cy="3368074"/>
            </a:xfrm>
          </p:grpSpPr>
          <p:pic>
            <p:nvPicPr>
              <p:cNvPr id="707" name="Google Shape;707;p17"/>
              <p:cNvPicPr preferRelativeResize="0"/>
              <p:nvPr/>
            </p:nvPicPr>
            <p:blipFill rotWithShape="1">
              <a:blip r:embed="rId3">
                <a:alphaModFix/>
              </a:blip>
              <a:srcRect b="8204" l="8123" r="8473" t="8752"/>
              <a:stretch/>
            </p:blipFill>
            <p:spPr>
              <a:xfrm>
                <a:off x="2179050" y="1211100"/>
                <a:ext cx="4871250" cy="3364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8" name="Google Shape;708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629575" y="2866150"/>
                <a:ext cx="2420726" cy="1713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9" name="Google Shape;709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29575" y="1211100"/>
                <a:ext cx="2420725" cy="1655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0" name="Google Shape;710;p17"/>
            <p:cNvSpPr txBox="1"/>
            <p:nvPr/>
          </p:nvSpPr>
          <p:spPr>
            <a:xfrm rot="-891089">
              <a:off x="4990014" y="1742636"/>
              <a:ext cx="2091572" cy="578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3000" u="sng">
                  <a:solidFill>
                    <a:srgbClr val="FF0000"/>
                  </a:solidFill>
                  <a:latin typeface="Fira Sans"/>
                  <a:ea typeface="Fira Sans"/>
                  <a:cs typeface="Fira Sans"/>
                  <a:sym typeface="Fira Sans"/>
                </a:rPr>
                <a:t>Counterfeit</a:t>
              </a:r>
              <a:endParaRPr i="1" sz="3000" u="sng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711" name="Google Shape;711;p17"/>
          <p:cNvSpPr txBox="1"/>
          <p:nvPr>
            <p:ph type="title"/>
          </p:nvPr>
        </p:nvSpPr>
        <p:spPr>
          <a:xfrm>
            <a:off x="3666250" y="245750"/>
            <a:ext cx="19173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500">
                <a:solidFill>
                  <a:schemeClr val="accent5"/>
                </a:solidFill>
              </a:rPr>
              <a:t>Swiss Notes</a:t>
            </a:r>
            <a:endParaRPr sz="25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18"/>
          <p:cNvGrpSpPr/>
          <p:nvPr/>
        </p:nvGrpSpPr>
        <p:grpSpPr>
          <a:xfrm>
            <a:off x="581241" y="-1457370"/>
            <a:ext cx="1341255" cy="1396824"/>
            <a:chOff x="3972343" y="1592239"/>
            <a:chExt cx="1288925" cy="1488675"/>
          </a:xfrm>
        </p:grpSpPr>
        <p:sp>
          <p:nvSpPr>
            <p:cNvPr id="717" name="Google Shape;717;p18"/>
            <p:cNvSpPr/>
            <p:nvPr/>
          </p:nvSpPr>
          <p:spPr>
            <a:xfrm>
              <a:off x="4617193" y="1964414"/>
              <a:ext cx="644075" cy="1116500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3972344" y="1964414"/>
              <a:ext cx="644875" cy="1116500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3972343" y="1592239"/>
              <a:ext cx="1288925" cy="744350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4067295" y="2185390"/>
              <a:ext cx="440550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18"/>
          <p:cNvGrpSpPr/>
          <p:nvPr/>
        </p:nvGrpSpPr>
        <p:grpSpPr>
          <a:xfrm>
            <a:off x="8264032" y="2098407"/>
            <a:ext cx="977384" cy="1094635"/>
            <a:chOff x="1547764" y="3317808"/>
            <a:chExt cx="1179560" cy="1321066"/>
          </a:xfrm>
        </p:grpSpPr>
        <p:sp>
          <p:nvSpPr>
            <p:cNvPr id="725" name="Google Shape;725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8" name="Google Shape;728;p18"/>
          <p:cNvGrpSpPr/>
          <p:nvPr/>
        </p:nvGrpSpPr>
        <p:grpSpPr>
          <a:xfrm>
            <a:off x="249644" y="473048"/>
            <a:ext cx="1093217" cy="1224364"/>
            <a:chOff x="1547764" y="3317808"/>
            <a:chExt cx="1179560" cy="1321066"/>
          </a:xfrm>
        </p:grpSpPr>
        <p:sp>
          <p:nvSpPr>
            <p:cNvPr id="729" name="Google Shape;729;p18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18"/>
          <p:cNvSpPr txBox="1"/>
          <p:nvPr/>
        </p:nvSpPr>
        <p:spPr>
          <a:xfrm>
            <a:off x="720000" y="24483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D42C5B"/>
                </a:solidFill>
                <a:latin typeface="Patua One"/>
                <a:ea typeface="Patua One"/>
                <a:cs typeface="Patua One"/>
                <a:sym typeface="Patua One"/>
              </a:rPr>
              <a:t>IRIS Example in R</a:t>
            </a:r>
            <a:endParaRPr sz="3500">
              <a:solidFill>
                <a:srgbClr val="D42C5B"/>
              </a:solidFill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733" name="Google Shape;733;p18"/>
          <p:cNvSpPr txBox="1"/>
          <p:nvPr>
            <p:ph idx="1" type="subTitle"/>
          </p:nvPr>
        </p:nvSpPr>
        <p:spPr>
          <a:xfrm>
            <a:off x="1650175" y="956775"/>
            <a:ext cx="1949700" cy="10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x1: Sedal Length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x2: Sedal Width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x3: Pepal Length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x4: Pepal Width</a:t>
            </a:r>
            <a:endParaRPr b="1" sz="1500"/>
          </a:p>
        </p:txBody>
      </p:sp>
      <p:sp>
        <p:nvSpPr>
          <p:cNvPr id="734" name="Google Shape;734;p18"/>
          <p:cNvSpPr txBox="1"/>
          <p:nvPr>
            <p:ph idx="1" type="subTitle"/>
          </p:nvPr>
        </p:nvSpPr>
        <p:spPr>
          <a:xfrm>
            <a:off x="5220350" y="1067025"/>
            <a:ext cx="10932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y: Species</a:t>
            </a:r>
            <a:endParaRPr b="1" sz="1500"/>
          </a:p>
        </p:txBody>
      </p:sp>
      <p:cxnSp>
        <p:nvCxnSpPr>
          <p:cNvPr id="735" name="Google Shape;735;p18"/>
          <p:cNvCxnSpPr>
            <a:stCxn id="733" idx="3"/>
            <a:endCxn id="734" idx="1"/>
          </p:cNvCxnSpPr>
          <p:nvPr/>
        </p:nvCxnSpPr>
        <p:spPr>
          <a:xfrm>
            <a:off x="3599875" y="1469475"/>
            <a:ext cx="162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6" name="Google Shape;736;p18"/>
          <p:cNvSpPr txBox="1"/>
          <p:nvPr>
            <p:ph idx="1" type="subTitle"/>
          </p:nvPr>
        </p:nvSpPr>
        <p:spPr>
          <a:xfrm>
            <a:off x="3797000" y="892500"/>
            <a:ext cx="10932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Predict</a:t>
            </a:r>
            <a:endParaRPr b="1" sz="1500"/>
          </a:p>
        </p:txBody>
      </p:sp>
      <p:sp>
        <p:nvSpPr>
          <p:cNvPr id="737" name="Google Shape;737;p18"/>
          <p:cNvSpPr txBox="1"/>
          <p:nvPr>
            <p:ph idx="1" type="subTitle"/>
          </p:nvPr>
        </p:nvSpPr>
        <p:spPr>
          <a:xfrm>
            <a:off x="6582575" y="1018875"/>
            <a:ext cx="1169400" cy="9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Setosa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Versicolor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Virginica</a:t>
            </a:r>
            <a:endParaRPr b="1" sz="1500"/>
          </a:p>
        </p:txBody>
      </p:sp>
      <p:cxnSp>
        <p:nvCxnSpPr>
          <p:cNvPr id="738" name="Google Shape;738;p18"/>
          <p:cNvCxnSpPr>
            <a:stCxn id="734" idx="3"/>
            <a:endCxn id="737" idx="1"/>
          </p:cNvCxnSpPr>
          <p:nvPr/>
        </p:nvCxnSpPr>
        <p:spPr>
          <a:xfrm>
            <a:off x="6313550" y="1469475"/>
            <a:ext cx="26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9" name="Google Shape;7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185" y="2197403"/>
            <a:ext cx="5827627" cy="21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8"/>
          <p:cNvSpPr txBox="1"/>
          <p:nvPr>
            <p:ph idx="1" type="subTitle"/>
          </p:nvPr>
        </p:nvSpPr>
        <p:spPr>
          <a:xfrm>
            <a:off x="0" y="2098400"/>
            <a:ext cx="3075600" cy="6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Linear Discriminant Analysis</a:t>
            </a:r>
            <a:endParaRPr b="1" sz="1700"/>
          </a:p>
        </p:txBody>
      </p:sp>
      <p:pic>
        <p:nvPicPr>
          <p:cNvPr id="741" name="Google Shape;7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783588"/>
            <a:ext cx="429577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8"/>
          <p:cNvSpPr txBox="1"/>
          <p:nvPr>
            <p:ph idx="1" type="subTitle"/>
          </p:nvPr>
        </p:nvSpPr>
        <p:spPr>
          <a:xfrm>
            <a:off x="0" y="4338600"/>
            <a:ext cx="41424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LD1 = 0.58*x1 + 0.79*x2 - 4.01*x3 - 2.09*x4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LD2 = -0.23*x1 - 0.91*x2 + 1.35*x3 - 1.63*x4</a:t>
            </a:r>
            <a:endParaRPr b="1" sz="1500"/>
          </a:p>
        </p:txBody>
      </p:sp>
      <p:pic>
        <p:nvPicPr>
          <p:cNvPr id="743" name="Google Shape;7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988" y="1986268"/>
            <a:ext cx="3872574" cy="29567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Google Shape;744;p18"/>
          <p:cNvCxnSpPr>
            <a:stCxn id="741" idx="3"/>
            <a:endCxn id="743" idx="1"/>
          </p:cNvCxnSpPr>
          <p:nvPr/>
        </p:nvCxnSpPr>
        <p:spPr>
          <a:xfrm>
            <a:off x="4295763" y="3464625"/>
            <a:ext cx="93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19"/>
          <p:cNvGrpSpPr/>
          <p:nvPr/>
        </p:nvGrpSpPr>
        <p:grpSpPr>
          <a:xfrm>
            <a:off x="581241" y="-1457370"/>
            <a:ext cx="1341255" cy="1396824"/>
            <a:chOff x="3972343" y="1592239"/>
            <a:chExt cx="1288925" cy="1488675"/>
          </a:xfrm>
        </p:grpSpPr>
        <p:sp>
          <p:nvSpPr>
            <p:cNvPr id="750" name="Google Shape;750;p19"/>
            <p:cNvSpPr/>
            <p:nvPr/>
          </p:nvSpPr>
          <p:spPr>
            <a:xfrm>
              <a:off x="4617193" y="1964414"/>
              <a:ext cx="644075" cy="1116500"/>
            </a:xfrm>
            <a:custGeom>
              <a:rect b="b" l="l" r="r" t="t"/>
              <a:pathLst>
                <a:path extrusionOk="0" h="44660" w="25763">
                  <a:moveTo>
                    <a:pt x="25763" y="0"/>
                  </a:moveTo>
                  <a:lnTo>
                    <a:pt x="0" y="14887"/>
                  </a:lnTo>
                  <a:lnTo>
                    <a:pt x="0" y="44660"/>
                  </a:lnTo>
                  <a:lnTo>
                    <a:pt x="25763" y="29773"/>
                  </a:lnTo>
                  <a:lnTo>
                    <a:pt x="25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3972344" y="1964414"/>
              <a:ext cx="644875" cy="1116500"/>
            </a:xfrm>
            <a:custGeom>
              <a:rect b="b" l="l" r="r" t="t"/>
              <a:pathLst>
                <a:path extrusionOk="0" h="44660" w="25795">
                  <a:moveTo>
                    <a:pt x="0" y="0"/>
                  </a:moveTo>
                  <a:lnTo>
                    <a:pt x="0" y="29773"/>
                  </a:lnTo>
                  <a:lnTo>
                    <a:pt x="25794" y="44660"/>
                  </a:lnTo>
                  <a:lnTo>
                    <a:pt x="25794" y="148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3972343" y="1592239"/>
              <a:ext cx="1288925" cy="744350"/>
            </a:xfrm>
            <a:custGeom>
              <a:rect b="b" l="l" r="r" t="t"/>
              <a:pathLst>
                <a:path extrusionOk="0" h="29774" w="51557">
                  <a:moveTo>
                    <a:pt x="25794" y="1"/>
                  </a:moveTo>
                  <a:lnTo>
                    <a:pt x="0" y="14887"/>
                  </a:lnTo>
                  <a:lnTo>
                    <a:pt x="25794" y="29774"/>
                  </a:lnTo>
                  <a:lnTo>
                    <a:pt x="51557" y="14887"/>
                  </a:lnTo>
                  <a:lnTo>
                    <a:pt x="25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4067295" y="2185390"/>
              <a:ext cx="440550" cy="726125"/>
            </a:xfrm>
            <a:custGeom>
              <a:rect b="b" l="l" r="r" t="t"/>
              <a:pathLst>
                <a:path extrusionOk="0" h="29045" w="17622">
                  <a:moveTo>
                    <a:pt x="1" y="1"/>
                  </a:moveTo>
                  <a:lnTo>
                    <a:pt x="1" y="18868"/>
                  </a:lnTo>
                  <a:lnTo>
                    <a:pt x="17621" y="29045"/>
                  </a:lnTo>
                  <a:lnTo>
                    <a:pt x="17621" y="26707"/>
                  </a:lnTo>
                  <a:lnTo>
                    <a:pt x="2035" y="17682"/>
                  </a:lnTo>
                  <a:lnTo>
                    <a:pt x="2035" y="11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4172118" y="2361615"/>
              <a:ext cx="57750" cy="297025"/>
            </a:xfrm>
            <a:custGeom>
              <a:rect b="b" l="l" r="r" t="t"/>
              <a:pathLst>
                <a:path extrusionOk="0" h="11881" w="2310">
                  <a:moveTo>
                    <a:pt x="0" y="0"/>
                  </a:moveTo>
                  <a:lnTo>
                    <a:pt x="0" y="10543"/>
                  </a:lnTo>
                  <a:lnTo>
                    <a:pt x="2309" y="11880"/>
                  </a:lnTo>
                  <a:lnTo>
                    <a:pt x="2309" y="1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4267018" y="2344165"/>
              <a:ext cx="57750" cy="369875"/>
            </a:xfrm>
            <a:custGeom>
              <a:rect b="b" l="l" r="r" t="t"/>
              <a:pathLst>
                <a:path extrusionOk="0" h="14795" w="2310">
                  <a:moveTo>
                    <a:pt x="1" y="1"/>
                  </a:moveTo>
                  <a:lnTo>
                    <a:pt x="1" y="13458"/>
                  </a:lnTo>
                  <a:lnTo>
                    <a:pt x="2310" y="14795"/>
                  </a:lnTo>
                  <a:lnTo>
                    <a:pt x="2310" y="13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4383275" y="2331213"/>
              <a:ext cx="57725" cy="449675"/>
            </a:xfrm>
            <a:custGeom>
              <a:rect b="b" l="l" r="r" t="t"/>
              <a:pathLst>
                <a:path extrusionOk="0" h="17987" w="2309">
                  <a:moveTo>
                    <a:pt x="0" y="1"/>
                  </a:moveTo>
                  <a:lnTo>
                    <a:pt x="0" y="16649"/>
                  </a:lnTo>
                  <a:lnTo>
                    <a:pt x="2309" y="17986"/>
                  </a:lnTo>
                  <a:lnTo>
                    <a:pt x="2309" y="13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19"/>
          <p:cNvSpPr txBox="1"/>
          <p:nvPr>
            <p:ph type="title"/>
          </p:nvPr>
        </p:nvSpPr>
        <p:spPr>
          <a:xfrm>
            <a:off x="98300" y="99900"/>
            <a:ext cx="19173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000"/>
              <a:t>Strengths</a:t>
            </a:r>
            <a:endParaRPr sz="3000"/>
          </a:p>
        </p:txBody>
      </p:sp>
      <p:grpSp>
        <p:nvGrpSpPr>
          <p:cNvPr id="758" name="Google Shape;758;p19"/>
          <p:cNvGrpSpPr/>
          <p:nvPr/>
        </p:nvGrpSpPr>
        <p:grpSpPr>
          <a:xfrm>
            <a:off x="658068" y="856368"/>
            <a:ext cx="1182745" cy="1324500"/>
            <a:chOff x="1547764" y="3317808"/>
            <a:chExt cx="1179560" cy="1321066"/>
          </a:xfrm>
        </p:grpSpPr>
        <p:sp>
          <p:nvSpPr>
            <p:cNvPr id="759" name="Google Shape;759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19"/>
          <p:cNvGrpSpPr/>
          <p:nvPr/>
        </p:nvGrpSpPr>
        <p:grpSpPr>
          <a:xfrm>
            <a:off x="6375663" y="240876"/>
            <a:ext cx="1341278" cy="1503108"/>
            <a:chOff x="1547764" y="3317808"/>
            <a:chExt cx="1179560" cy="1321066"/>
          </a:xfrm>
        </p:grpSpPr>
        <p:sp>
          <p:nvSpPr>
            <p:cNvPr id="763" name="Google Shape;763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7269744" y="4421726"/>
            <a:ext cx="1341278" cy="1502184"/>
            <a:chOff x="1547764" y="3317808"/>
            <a:chExt cx="1179560" cy="1321066"/>
          </a:xfrm>
        </p:grpSpPr>
        <p:sp>
          <p:nvSpPr>
            <p:cNvPr id="767" name="Google Shape;767;p19"/>
            <p:cNvSpPr/>
            <p:nvPr/>
          </p:nvSpPr>
          <p:spPr>
            <a:xfrm>
              <a:off x="1549982" y="3317808"/>
              <a:ext cx="1177342" cy="682182"/>
            </a:xfrm>
            <a:custGeom>
              <a:rect b="b" l="l" r="r" t="t"/>
              <a:pathLst>
                <a:path extrusionOk="0" h="32285" w="55719">
                  <a:moveTo>
                    <a:pt x="27772" y="1"/>
                  </a:moveTo>
                  <a:lnTo>
                    <a:pt x="0" y="16142"/>
                  </a:lnTo>
                  <a:lnTo>
                    <a:pt x="27947" y="32284"/>
                  </a:lnTo>
                  <a:lnTo>
                    <a:pt x="55719" y="16142"/>
                  </a:lnTo>
                  <a:lnTo>
                    <a:pt x="27772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2138221" y="3658843"/>
              <a:ext cx="589062" cy="980031"/>
            </a:xfrm>
            <a:custGeom>
              <a:rect b="b" l="l" r="r" t="t"/>
              <a:pathLst>
                <a:path extrusionOk="0" h="46381" w="27878">
                  <a:moveTo>
                    <a:pt x="27878" y="1"/>
                  </a:moveTo>
                  <a:lnTo>
                    <a:pt x="106" y="16143"/>
                  </a:lnTo>
                  <a:lnTo>
                    <a:pt x="1" y="46380"/>
                  </a:lnTo>
                  <a:lnTo>
                    <a:pt x="27773" y="30239"/>
                  </a:lnTo>
                  <a:lnTo>
                    <a:pt x="27878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547764" y="3658843"/>
              <a:ext cx="592739" cy="980031"/>
            </a:xfrm>
            <a:custGeom>
              <a:rect b="b" l="l" r="r" t="t"/>
              <a:pathLst>
                <a:path extrusionOk="0" h="46381" w="28052">
                  <a:moveTo>
                    <a:pt x="105" y="1"/>
                  </a:moveTo>
                  <a:lnTo>
                    <a:pt x="0" y="30256"/>
                  </a:lnTo>
                  <a:lnTo>
                    <a:pt x="27947" y="46380"/>
                  </a:lnTo>
                  <a:lnTo>
                    <a:pt x="28052" y="16143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19"/>
          <p:cNvSpPr txBox="1"/>
          <p:nvPr/>
        </p:nvSpPr>
        <p:spPr>
          <a:xfrm>
            <a:off x="1508150" y="782700"/>
            <a:ext cx="6485400" cy="3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-"/>
            </a:pPr>
            <a:r>
              <a:rPr b="1"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Multivariate Analysis</a:t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Diverse range of classes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-"/>
            </a:pPr>
            <a:r>
              <a:rPr b="1"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Dimension Reduction</a:t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-"/>
            </a:pPr>
            <a:r>
              <a:rPr b="1"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Data Transformation</a:t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Original data -&gt; Training and Testing data -&gt; Better Prediction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any Milestone Business Plan by Slidesgo">
  <a:themeElements>
    <a:clrScheme name="Simple Light">
      <a:dk1>
        <a:srgbClr val="212121"/>
      </a:dk1>
      <a:lt1>
        <a:srgbClr val="F9E1E1"/>
      </a:lt1>
      <a:dk2>
        <a:srgbClr val="5527BA"/>
      </a:dk2>
      <a:lt2>
        <a:srgbClr val="4D23A8"/>
      </a:lt2>
      <a:accent1>
        <a:srgbClr val="5D37C4"/>
      </a:accent1>
      <a:accent2>
        <a:srgbClr val="FFD13E"/>
      </a:accent2>
      <a:accent3>
        <a:srgbClr val="FFB314"/>
      </a:accent3>
      <a:accent4>
        <a:srgbClr val="F5C438"/>
      </a:accent4>
      <a:accent5>
        <a:srgbClr val="D42C5B"/>
      </a:accent5>
      <a:accent6>
        <a:srgbClr val="D4456D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